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f003b8703b03af4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5f003b8703b03af4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e55fa2dcdb2f6be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e55fa2dcdb2f6be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e55fa2dcdb2f6be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e55fa2dcdb2f6be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f003b8703b03af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f003b8703b03af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f003b8703b03af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f003b8703b03af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f003b8703b03af4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f003b8703b03af4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e55fa2dcdb2f6be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e55fa2dcdb2f6be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f003b8703b03af4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f003b8703b03af4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f003b8703b03af4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5f003b8703b03af4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push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Учет архивных документов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/>
          <p:nvPr>
            <p:ph type="title"/>
          </p:nvPr>
        </p:nvSpPr>
        <p:spPr>
          <a:xfrm>
            <a:off x="819150" y="633164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Проблемы учета архивных документов на современном этапе</a:t>
            </a:r>
            <a:endParaRPr/>
          </a:p>
        </p:txBody>
      </p:sp>
      <p:sp>
        <p:nvSpPr>
          <p:cNvPr id="182" name="Google Shape;182;p22"/>
          <p:cNvSpPr txBox="1"/>
          <p:nvPr>
            <p:ph idx="1" type="body"/>
          </p:nvPr>
        </p:nvSpPr>
        <p:spPr>
          <a:xfrm>
            <a:off x="622500" y="1800200"/>
            <a:ext cx="7899000" cy="26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Отсутствие информационных технологии, которые позволяют осуществлять учет, во всех архивах Российской Федерации </a:t>
            </a:r>
            <a:b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(в федеральных есть, в муниципальных - редко)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Недостаток финансовых средств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Низкий профессиональный уровень архивистов, который приводит к ошибкам в подсчете и т.д.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Монотонный характер работы также увеличивает возможность ошибок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Что такое учет архивных документов?</a:t>
            </a:r>
            <a:endParaRPr/>
          </a:p>
        </p:txBody>
      </p:sp>
      <p:sp>
        <p:nvSpPr>
          <p:cNvPr id="134" name="Google Shape;134;p14"/>
          <p:cNvSpPr txBox="1"/>
          <p:nvPr>
            <p:ph idx="1" type="body"/>
          </p:nvPr>
        </p:nvSpPr>
        <p:spPr>
          <a:xfrm>
            <a:off x="1361550" y="1997671"/>
            <a:ext cx="6420900" cy="15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Определение количества и состава архивных документов в единицах учета (архивных фондах </a:t>
            </a:r>
            <a:b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и единицах хранения)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Функции учета архивных документов</a:t>
            </a:r>
            <a:endParaRPr/>
          </a:p>
        </p:txBody>
      </p:sp>
      <p:sp>
        <p:nvSpPr>
          <p:cNvPr id="140" name="Google Shape;140;p15"/>
          <p:cNvSpPr txBox="1"/>
          <p:nvPr>
            <p:ph idx="1" type="body"/>
          </p:nvPr>
        </p:nvSpPr>
        <p:spPr>
          <a:xfrm>
            <a:off x="819150" y="1588075"/>
            <a:ext cx="7505700" cy="21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Обеспечение сохранности документов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Создание элементов научно-справочного аппарата, которые позволят осуществлять поиск документов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Определение штатной численности, площади архива и количества оборудования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Учетный документ</a:t>
            </a:r>
            <a:endParaRPr/>
          </a:p>
        </p:txBody>
      </p:sp>
      <p:sp>
        <p:nvSpPr>
          <p:cNvPr id="146" name="Google Shape;146;p16"/>
          <p:cNvSpPr txBox="1"/>
          <p:nvPr>
            <p:ph idx="1" type="body"/>
          </p:nvPr>
        </p:nvSpPr>
        <p:spPr>
          <a:xfrm>
            <a:off x="819150" y="1800200"/>
            <a:ext cx="7505700" cy="134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Документ, который фиксирует поступление, выбытие, количество, состав и состояние архивных документов в единицах учета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Государственный учет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архивных документов</a:t>
            </a:r>
            <a:endParaRPr/>
          </a:p>
        </p:txBody>
      </p:sp>
      <p:sp>
        <p:nvSpPr>
          <p:cNvPr id="152" name="Google Shape;152;p17"/>
          <p:cNvSpPr txBox="1"/>
          <p:nvPr>
            <p:ph idx="1" type="body"/>
          </p:nvPr>
        </p:nvSpPr>
        <p:spPr>
          <a:xfrm>
            <a:off x="819150" y="2165950"/>
            <a:ext cx="7505700" cy="25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Система учета, основанная на сосредоточении в органах управления архивным делом сведений о количестве </a:t>
            </a:r>
            <a:b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архивных документов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Централизованный государственный учет архивных документов</a:t>
            </a:r>
            <a:endParaRPr/>
          </a:p>
        </p:txBody>
      </p:sp>
      <p:sp>
        <p:nvSpPr>
          <p:cNvPr id="158" name="Google Shape;158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Это система учета документов Архивного фонда Российской Федерации в масштабе субъекта Российской Федерации и федеральном масштабе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Принципы организации учета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архивных документов</a:t>
            </a:r>
            <a:endParaRPr/>
          </a:p>
        </p:txBody>
      </p:sp>
      <p:sp>
        <p:nvSpPr>
          <p:cNvPr id="164" name="Google Shape;164;p19"/>
          <p:cNvSpPr txBox="1"/>
          <p:nvPr>
            <p:ph idx="1" type="body"/>
          </p:nvPr>
        </p:nvSpPr>
        <p:spPr>
          <a:xfrm>
            <a:off x="2465095" y="2108902"/>
            <a:ext cx="4213800" cy="179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Централизация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Унификация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Преемственность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Динамичность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Полнота и достоверность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Основные учетные документы</a:t>
            </a:r>
            <a:endParaRPr/>
          </a:p>
        </p:txBody>
      </p:sp>
      <p:sp>
        <p:nvSpPr>
          <p:cNvPr id="170" name="Google Shape;170;p20"/>
          <p:cNvSpPr txBox="1"/>
          <p:nvPr>
            <p:ph idx="1" type="body"/>
          </p:nvPr>
        </p:nvSpPr>
        <p:spPr>
          <a:xfrm>
            <a:off x="819150" y="1800200"/>
            <a:ext cx="7004100" cy="26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Книга учета поступлений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Список фонда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Лист фонда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Опись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Реестр описей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ctr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Опись страхового фонда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Вспомогательные учетные документы</a:t>
            </a:r>
            <a:endParaRPr/>
          </a:p>
        </p:txBody>
      </p:sp>
      <p:sp>
        <p:nvSpPr>
          <p:cNvPr id="176" name="Google Shape;176;p21"/>
          <p:cNvSpPr txBox="1"/>
          <p:nvPr>
            <p:ph idx="1" type="body"/>
          </p:nvPr>
        </p:nvSpPr>
        <p:spPr>
          <a:xfrm>
            <a:off x="1799700" y="1638900"/>
            <a:ext cx="5544600" cy="18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Карточки и книги движения фондов и описей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Книги учета документов, переданных в другие архивы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AutoNum type="arabicPeriod"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Список фондов, содержащих особо ценные документы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