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96" y="-2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97D4632-9976-49EA-93AC-1049AB8AC8B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3499" y="2045653"/>
            <a:ext cx="7024133" cy="1719262"/>
          </a:xfrm>
          <a:noFill/>
          <a:ln>
            <a:noFill/>
          </a:ln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ru-RU" dirty="0"/>
              <a:t>Весенние месяцы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73B8C62-2227-4EBC-B719-6B6752F8F86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05451" y="3764915"/>
            <a:ext cx="7024133" cy="934085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История происхождений</a:t>
            </a:r>
          </a:p>
        </p:txBody>
      </p:sp>
    </p:spTree>
    <p:extLst>
      <p:ext uri="{BB962C8B-B14F-4D97-AF65-F5344CB8AC3E}">
        <p14:creationId xmlns:p14="http://schemas.microsoft.com/office/powerpoint/2010/main" val="211231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A13F492-5B35-45C7-8B85-359D8EA8B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BDDC3DC-04AB-46C8-B195-8E05E86562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3839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C084900D-C0A9-402B-9FBB-214A3B11EC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219199"/>
            <a:ext cx="2628900" cy="4957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2F2803A-D9EA-4140-911B-90109D813C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219199"/>
            <a:ext cx="7734300" cy="495776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185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0A266B-B3B0-4BAD-9E89-7CDC468042F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5440" y="2011680"/>
            <a:ext cx="6756400" cy="1691640"/>
          </a:xfrm>
        </p:spPr>
        <p:txBody>
          <a:bodyPr anchor="b"/>
          <a:lstStyle>
            <a:lvl1pPr algn="l">
              <a:defRPr sz="6600"/>
            </a:lvl1pPr>
          </a:lstStyle>
          <a:p>
            <a:r>
              <a:rPr lang="ru-RU" dirty="0"/>
              <a:t>Весенние месяцы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2985490F-DB0C-4921-B505-8B24504B8C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16560" y="3703320"/>
            <a:ext cx="6685280" cy="878522"/>
          </a:xfrm>
        </p:spPr>
        <p:txBody>
          <a:bodyPr>
            <a:normAutofit/>
          </a:bodyPr>
          <a:lstStyle>
            <a:lvl1pPr marL="0" indent="0" algn="l">
              <a:buNone/>
              <a:defRPr sz="36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dirty="0"/>
              <a:t>История происхождений</a:t>
            </a:r>
          </a:p>
        </p:txBody>
      </p:sp>
    </p:spTree>
    <p:extLst>
      <p:ext uri="{BB962C8B-B14F-4D97-AF65-F5344CB8AC3E}">
        <p14:creationId xmlns:p14="http://schemas.microsoft.com/office/powerpoint/2010/main" val="3731014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7F6FB0D-E432-4135-BB05-E7B66B815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A417CB3-AE07-4710-9107-1CB1A148A7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6840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19C6CC3-8F40-493B-B832-1D1CE5DD7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EEAA25C-14FD-490F-AFC6-F49BF4438C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C1E15DA-8D4C-4D00-B11B-E3BEF1E6CC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6993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A18D95-7493-4F74-A55E-3F9571A64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6733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D8F901D-1270-49F0-B096-609EE9643D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A74C8CA-C1FF-4E58-B616-F03D5DB3CF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7E084A27-E336-482A-9835-669869350F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94255D16-AF6B-422A-A614-7756FF00EA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8886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29A7EE2-5CCE-46FF-A853-BFF1F7E6A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347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1020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FF206EC-B6CD-47F6-BD05-2A0071222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26719"/>
            <a:ext cx="10515600" cy="79438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629C26F-1472-44D4-8033-B693456B0E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463040"/>
            <a:ext cx="6172200" cy="439801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6C128FB-94D3-4F31-B067-9BE637A37A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463040"/>
            <a:ext cx="3932237" cy="440594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77097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344DCB7-9E75-46B0-96C8-FF139560D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23899"/>
            <a:ext cx="10515600" cy="53022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7D1624EF-6F50-4273-9DC7-9113E23F36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676400"/>
            <a:ext cx="6172200" cy="41846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A5D7A8B-48A5-41A0-9C6E-04A5872CC7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676400"/>
            <a:ext cx="3932237" cy="4192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51614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DFE01C3-C640-49A6-9170-74EEC31FF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36880"/>
            <a:ext cx="10515600" cy="9678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D7A7CFF-C30E-437F-B6A0-DDABA91A09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  <a:p>
            <a:pPr lvl="4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5304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Весенние месяцы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История названий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3043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Март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020" y="1825625"/>
            <a:ext cx="4527960" cy="4351338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У большинства народов март долгое время был первым месяцем года. В нашей стране март был таковым до 1492. Древние славяне называли март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сухий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березозол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зимобор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и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протальник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по связи с явлениями природы. Современное название было заимствовано у Древних римлян, именовавших этот месяц в честь бога войны Марса.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922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Апрель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40" y="1628800"/>
            <a:ext cx="4513415" cy="4450143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Апрель наши предки называли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снегогон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и «цветень». О происхождении современного названия, заимствованного из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староримского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календаря, учёные всё ещё спорят. По одной версии, слово «апрель» происходит от латинского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aperire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–  «открывать». По другой, исходным было слово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apricus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– «согреваемый солнцем». Также популярным является мнение, что апрель назван в честь богини любви Афродиты. 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9519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Май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099" y="1825625"/>
            <a:ext cx="4521802" cy="4351338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Май раньше назывался «травный» или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травень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». Поскольку в это время крестьяне были заняты полевыми работами, месяц май считался не подходящим для свадеб, что отразилось в русских поговорках и приметах. Современное название этого месяца происходит от имени мифологической героини Майи. 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2870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Весенние месяцы во французском республиканском календаре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6" r="6276"/>
          <a:stretch/>
        </p:blipFill>
        <p:spPr>
          <a:xfrm>
            <a:off x="660133" y="2276872"/>
            <a:ext cx="5497093" cy="2880320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Почти все страны Западной Европы используют названия месяцев, заимствованные из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староримского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календаря, но Франция дважды отказывалась от них. В первый раз переименование произошло в 1793 году: март стал жерминалем или месяцем прорастания, апрель – флореалем или месяцем цветения, а май – прериалем или месяцем лугов. Во второй раз эти названия вернулись весной 1871 года.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064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Советский революционный календарь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08" y="2005100"/>
            <a:ext cx="4871392" cy="3653544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 Советском Союзе тоже была попытка переименовать месяцы. По проекту, предложенном в 1939 году, март должен был стать месяцем революции, апрель – месяцем Свердлова, а вот май решили не трогать. В итоге календарь с подобными названиями не приняли.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700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Весенние месяцы в Китае и Японии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274094"/>
            <a:ext cx="5181600" cy="3454400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 Китае и Японии месяцы называются по своему порядку в году, поэтому март, апрель и май – это третья луна, четвёртая луна и пятая луна, соответственно. К тому же, как в Китае, так и в Японии месяцы именовали по животным годового цикла: март называли месяцем дракона, апрель – месяцем змеи, май – месяцем лошади.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500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Весенние месяцы в Китае и Японии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274094"/>
            <a:ext cx="5181600" cy="3454400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Кроме этих названий, использовались и другие. Так, март в Японии ещё назывался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яёй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или месяц произрастания, апрель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удзуки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или месяц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унохана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по цветущему в это время кустарнику, а май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сацуки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или месяц рисовых посевов. В Китае природные названия были таковы: март – месяц персика, апрель – месяц цветка сливы, май – гранатовый месяц.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9023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Спасибо </a:t>
            </a:r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за внимание!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5824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Цветы">
  <a:themeElements>
    <a:clrScheme name="Другая 33">
      <a:dk1>
        <a:srgbClr val="30303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F07F09"/>
      </a:hlink>
      <a:folHlink>
        <a:srgbClr val="B26B02"/>
      </a:folHlink>
    </a:clrScheme>
    <a:fontScheme name="Candara">
      <a:majorFont>
        <a:latin typeface="Candara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Цветы" id="{FAA55001-B7A5-45A3-9625-CF1E10077FC9}" vid="{6A162B7B-C424-4F87-B758-492CFBBD84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Цветы</Template>
  <TotalTime>19</TotalTime>
  <Words>449</Words>
  <Application>Microsoft Office PowerPoint</Application>
  <PresentationFormat>Произвольный</PresentationFormat>
  <Paragraphs>18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Цветы</vt:lpstr>
      <vt:lpstr>Весенние месяцы</vt:lpstr>
      <vt:lpstr>Март</vt:lpstr>
      <vt:lpstr>Апрель</vt:lpstr>
      <vt:lpstr>Май</vt:lpstr>
      <vt:lpstr>Весенние месяцы во французском республиканском календаре</vt:lpstr>
      <vt:lpstr>Советский революционный календарь</vt:lpstr>
      <vt:lpstr>Весенние месяцы в Китае и Японии</vt:lpstr>
      <vt:lpstr>Весенние месяцы в Китае и Японии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Весенние месяцы</dc:title>
  <dc:creator>1</dc:creator>
  <cp:lastModifiedBy>Ольга</cp:lastModifiedBy>
  <cp:revision>3</cp:revision>
  <dcterms:created xsi:type="dcterms:W3CDTF">2021-02-25T19:59:14Z</dcterms:created>
  <dcterms:modified xsi:type="dcterms:W3CDTF">2021-02-27T15:34:13Z</dcterms:modified>
</cp:coreProperties>
</file>