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50" autoAdjust="0"/>
  </p:normalViewPr>
  <p:slideViewPr>
    <p:cSldViewPr>
      <p:cViewPr varScale="1">
        <p:scale>
          <a:sx n="128" d="100"/>
          <a:sy n="128" d="100"/>
        </p:scale>
        <p:origin x="-6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7C27-5E46-498F-A552-2F6DF76B7B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AEF87-F333-4397-B75E-0098D659B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7C27-5E46-498F-A552-2F6DF76B7B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AEF87-F333-4397-B75E-0098D659B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7C27-5E46-498F-A552-2F6DF76B7B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AEF87-F333-4397-B75E-0098D659B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7C27-5E46-498F-A552-2F6DF76B7B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AEF87-F333-4397-B75E-0098D659B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7C27-5E46-498F-A552-2F6DF76B7B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AEF87-F333-4397-B75E-0098D659B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7C27-5E46-498F-A552-2F6DF76B7B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AEF87-F333-4397-B75E-0098D659B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7C27-5E46-498F-A552-2F6DF76B7B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AEF87-F333-4397-B75E-0098D659B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7C27-5E46-498F-A552-2F6DF76B7B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AEF87-F333-4397-B75E-0098D659B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7C27-5E46-498F-A552-2F6DF76B7B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AEF87-F333-4397-B75E-0098D659B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7C27-5E46-498F-A552-2F6DF76B7B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AEF87-F333-4397-B75E-0098D659B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7C27-5E46-498F-A552-2F6DF76B7B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AEF87-F333-4397-B75E-0098D659B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C7C27-5E46-498F-A552-2F6DF76B7B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AEF87-F333-4397-B75E-0098D659B2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юда\Desktop\дети\d88fa661347e3aa4621207e40678f2ef.jpg"/>
          <p:cNvPicPr>
            <a:picLocks noChangeAspect="1" noChangeArrowheads="1"/>
          </p:cNvPicPr>
          <p:nvPr/>
        </p:nvPicPr>
        <p:blipFill>
          <a:blip r:embed="rId2" cstate="print"/>
          <a:srcRect r="14815"/>
          <a:stretch>
            <a:fillRect/>
          </a:stretch>
        </p:blipFill>
        <p:spPr bwMode="auto">
          <a:xfrm>
            <a:off x="4214810" y="2427302"/>
            <a:ext cx="4929190" cy="44306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245746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  <a:latin typeface="Comic Sans MS" pitchFamily="66" charset="0"/>
              </a:rPr>
              <a:t>Приемная семья, как форма воспитания детей, оставшихся без попечения 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родителей</a:t>
            </a:r>
            <a:endParaRPr lang="ru-RU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429000"/>
            <a:ext cx="6000792" cy="2928958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>
                <a:solidFill>
                  <a:schemeClr val="tx1"/>
                </a:solidFill>
              </a:rPr>
              <a:t>МОУ </a:t>
            </a:r>
            <a:r>
              <a:rPr lang="ru-RU" sz="2800" dirty="0">
                <a:solidFill>
                  <a:schemeClr val="tx1"/>
                </a:solidFill>
              </a:rPr>
              <a:t>«Новобытовская </a:t>
            </a:r>
            <a:r>
              <a:rPr lang="ru-RU" sz="2800" dirty="0" smtClean="0">
                <a:solidFill>
                  <a:schemeClr val="tx1"/>
                </a:solidFill>
              </a:rPr>
              <a:t>СШ</a:t>
            </a:r>
            <a:r>
              <a:rPr lang="ru-RU" sz="2800" dirty="0">
                <a:solidFill>
                  <a:schemeClr val="tx1"/>
                </a:solidFill>
              </a:rPr>
              <a:t>»</a:t>
            </a:r>
          </a:p>
          <a:p>
            <a:pPr algn="l"/>
            <a:r>
              <a:rPr lang="ru-RU" sz="2800" dirty="0" err="1" smtClean="0">
                <a:solidFill>
                  <a:schemeClr val="tx1"/>
                </a:solidFill>
              </a:rPr>
              <a:t>Шайкина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Л.А.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500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Спасибо за внимание!</a:t>
            </a:r>
            <a:endParaRPr lang="ru-RU" sz="3600" dirty="0"/>
          </a:p>
        </p:txBody>
      </p:sp>
      <p:pic>
        <p:nvPicPr>
          <p:cNvPr id="2050" name="Picture 2" descr="C:\Users\Люда\Desktop\дети\00000bc1 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0"/>
            <a:ext cx="6643734" cy="5786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юда\Desktop\дети\Untitled-1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-42257" y="0"/>
            <a:ext cx="922536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dirty="0"/>
              <a:t>Цель работы - исследование правовой основы приемной семьи.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500306"/>
            <a:ext cx="8229600" cy="3740169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Задачи работы:</a:t>
            </a:r>
          </a:p>
          <a:p>
            <a:r>
              <a:rPr lang="ru-RU" dirty="0" smtClean="0"/>
              <a:t>1</a:t>
            </a:r>
            <a:r>
              <a:rPr lang="ru-RU" dirty="0"/>
              <a:t>. понятие приемная семья;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условия и порядок передачи детей в приемную семью;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права и обязанности приемных родителей и детей. </a:t>
            </a:r>
            <a:endParaRPr lang="ru-RU" b="1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юда\Desktop\дети\Untitled-1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-42257" y="0"/>
            <a:ext cx="922536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формы </a:t>
            </a:r>
            <a:r>
              <a:rPr lang="ru-RU" dirty="0"/>
              <a:t>воспитания детей, оставшихся без </a:t>
            </a:r>
            <a:r>
              <a:rPr lang="ru-RU" dirty="0" smtClean="0"/>
              <a:t>попечения родителей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732077"/>
            <a:ext cx="8229600" cy="3411567"/>
          </a:xfrm>
        </p:spPr>
        <p:txBody>
          <a:bodyPr/>
          <a:lstStyle/>
          <a:p>
            <a:r>
              <a:rPr lang="ru-RU" dirty="0"/>
              <a:t>усыновление (удочерение) детей СК РФ Раздел VІ Глава 19, </a:t>
            </a:r>
            <a:endParaRPr lang="ru-RU" dirty="0" smtClean="0"/>
          </a:p>
          <a:p>
            <a:r>
              <a:rPr lang="ru-RU" dirty="0" smtClean="0"/>
              <a:t>опека </a:t>
            </a:r>
            <a:r>
              <a:rPr lang="ru-RU" dirty="0"/>
              <a:t>и попечительство над детьми СК РФ Раздел VІ Глава 20, </a:t>
            </a:r>
            <a:endParaRPr lang="ru-RU" dirty="0" smtClean="0"/>
          </a:p>
          <a:p>
            <a:r>
              <a:rPr lang="ru-RU" dirty="0" smtClean="0"/>
              <a:t>приемная </a:t>
            </a:r>
            <a:r>
              <a:rPr lang="ru-RU" dirty="0"/>
              <a:t>семья СК РФ Раздел VІ Глава 21.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Люда\Desktop\дети\Untitled-1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-42257" y="0"/>
            <a:ext cx="9225367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/>
              <a:t>Понятие приемная семья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>
              <a:buNone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  </a:t>
            </a:r>
            <a:r>
              <a:rPr lang="ru-RU" b="1" u="sng" dirty="0" smtClean="0">
                <a:solidFill>
                  <a:srgbClr val="C00000"/>
                </a:solidFill>
              </a:rPr>
              <a:t>Приемная </a:t>
            </a:r>
            <a:r>
              <a:rPr lang="ru-RU" b="1" u="sng" dirty="0">
                <a:solidFill>
                  <a:srgbClr val="C00000"/>
                </a:solidFill>
              </a:rPr>
              <a:t>семья </a:t>
            </a:r>
            <a:r>
              <a:rPr lang="ru-RU" dirty="0"/>
              <a:t>– это правовая форма принятия на воспитание в семью детей, оставшихся без попечения родителей, на основании договора, который заключается между гражданами, желающими взять ребенка на воспитание, и органом опеки и попечительства.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Люда\Desktop\дети\Untitled-1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-42257" y="0"/>
            <a:ext cx="9225367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857256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>Граждане, желающие взять ребенка на воспитание, именуются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приемными </a:t>
            </a:r>
            <a:r>
              <a:rPr lang="ru-RU" sz="2700" dirty="0"/>
              <a:t>родителями, ребенок, передаваемый на </a:t>
            </a:r>
            <a:r>
              <a:rPr lang="ru-RU" sz="2700" dirty="0" smtClean="0"/>
              <a:t>воспитание, – приемным </a:t>
            </a:r>
            <a:r>
              <a:rPr lang="ru-RU" sz="2700" dirty="0"/>
              <a:t>ребенком, а такая семья – приемной семьей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2231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/>
              <a:t>На воспитание в приемную семью передается ребенок или дети, оставшийся без попечения родителей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57200" y="2357430"/>
            <a:ext cx="4040188" cy="450056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дети - сироты;</a:t>
            </a:r>
          </a:p>
          <a:p>
            <a:pPr lvl="0"/>
            <a:r>
              <a:rPr lang="ru-RU" dirty="0"/>
              <a:t>дети, родители которых неизвестны;</a:t>
            </a:r>
          </a:p>
          <a:p>
            <a:pPr lvl="0"/>
            <a:r>
              <a:rPr lang="ru-RU" dirty="0"/>
              <a:t>дети, родители которых лишены родительских прав, ограничены в родительских правах, признаны в судебном порядке недееспособными, безвестно отсутствующими, осуждены;</a:t>
            </a:r>
          </a:p>
          <a:p>
            <a:pPr lvl="0"/>
            <a:r>
              <a:rPr lang="ru-RU" dirty="0"/>
              <a:t>дети, родители которых по состоянию здоровья не могут лично осуществлять их воспитание и содержание, а также дети, оставшиеся без попечения родителей, находящиеся в воспитательных, лечебно-профилактических учреждениях, учреждениях социальной защиты населения или других аналогичных учреждениях.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749427"/>
            <a:ext cx="4213255" cy="82231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/>
              <a:t>Приемными родителями (родителем) могут быть совершеннолетние лица обоего пола, за исключением: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645025" y="2285991"/>
            <a:ext cx="4041775" cy="457200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лиц, признанных судом недееспособными или ограниченно дееспособными;</a:t>
            </a:r>
          </a:p>
          <a:p>
            <a:pPr lvl="0"/>
            <a:r>
              <a:rPr lang="ru-RU" dirty="0"/>
              <a:t>лиц, лишенных по суду родительских прав или ограниченных судом в родительских правах; отстраненных от обязанностей опекуна (попечителя) за ненадлежащее выполнение возложенных на него законом обязанностей;</a:t>
            </a:r>
          </a:p>
          <a:p>
            <a:pPr lvl="0"/>
            <a:r>
              <a:rPr lang="ru-RU" dirty="0"/>
              <a:t>бывших усыновителей, если усыновление отменено судом по их вине;</a:t>
            </a:r>
          </a:p>
          <a:p>
            <a:pPr lvl="0"/>
            <a:r>
              <a:rPr lang="ru-RU" dirty="0"/>
              <a:t>лиц, имеющих заболевания, при наличии которых нельзя взять ребенка (детей) на воспитание в приемную семью.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Люда\Desktop\дети\Untitled-1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-42257" y="0"/>
            <a:ext cx="922536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/>
              <a:t>Условия и порядок передачи детей в приемную семью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Лица</a:t>
            </a:r>
            <a:r>
              <a:rPr lang="ru-RU" dirty="0"/>
              <a:t>, желающие взять ребенка или нескольких детей на воспитание в приемную семью, подают в орган опеки и попечительства по месту своего жительства заявление с просьбой дать заключение о возможности быть приемными родителями.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юда\Desktop\дети\Untitled-1.jpg"/>
          <p:cNvPicPr>
            <a:picLocks noChangeAspect="1" noChangeArrowheads="1"/>
          </p:cNvPicPr>
          <p:nvPr/>
        </p:nvPicPr>
        <p:blipFill>
          <a:blip r:embed="rId2" cstate="print">
            <a:lum bright="50000"/>
          </a:blip>
          <a:srcRect/>
          <a:stretch>
            <a:fillRect/>
          </a:stretch>
        </p:blipFill>
        <p:spPr bwMode="auto">
          <a:xfrm>
            <a:off x="-42257" y="0"/>
            <a:ext cx="922536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00108"/>
            <a:ext cx="7829576" cy="989034"/>
          </a:xfrm>
        </p:spPr>
        <p:txBody>
          <a:bodyPr>
            <a:normAutofit fontScale="90000"/>
          </a:bodyPr>
          <a:lstStyle/>
          <a:p>
            <a:r>
              <a:rPr lang="ru-RU" dirty="0"/>
              <a:t>Договор о передаче ребенка в приемную семью должен содержать: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407196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условия воспитания, содержания и образования ребенка;</a:t>
            </a:r>
          </a:p>
          <a:p>
            <a:pPr lvl="0"/>
            <a:r>
              <a:rPr lang="ru-RU" dirty="0"/>
              <a:t>срок, на который ребенок передается в приемную семью;</a:t>
            </a:r>
          </a:p>
          <a:p>
            <a:pPr lvl="0"/>
            <a:r>
              <a:rPr lang="ru-RU" dirty="0"/>
              <a:t>основания и последствия прекращения договора.</a:t>
            </a:r>
          </a:p>
          <a:p>
            <a:pPr lvl="0"/>
            <a:r>
              <a:rPr lang="ru-RU" dirty="0"/>
              <a:t>права и обязанности приемных родителей;</a:t>
            </a:r>
          </a:p>
          <a:p>
            <a:pPr lvl="0"/>
            <a:r>
              <a:rPr lang="ru-RU" dirty="0"/>
              <a:t>обязанности органа опеки и попечительства по отношению к приемной семье.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Люда\Desktop\дети\Untitled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257" y="0"/>
            <a:ext cx="922536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50099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dirty="0"/>
              <a:t>Права и обязанности приемных родителей и детей.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00240"/>
            <a:ext cx="8229600" cy="4525963"/>
          </a:xfrm>
        </p:spPr>
        <p:txBody>
          <a:bodyPr/>
          <a:lstStyle/>
          <a:p>
            <a:r>
              <a:rPr lang="ru-RU" dirty="0"/>
              <a:t>Приемные родители в отношении детей, переданных им на воспитание, наделяются правами и обязанностями опекунов или попечителей (ст. 148 и 148.1 СК РФ).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Люда\Desktop\дети\Untitled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2257" y="0"/>
            <a:ext cx="9225367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1285860"/>
            <a:ext cx="8229600" cy="404337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Приемная </a:t>
            </a:r>
            <a:r>
              <a:rPr lang="ru-RU" dirty="0"/>
              <a:t>семья как одна из форм устройства детей, оставшихся без попечения родителей для некоторых детей может стать единственной возможностью обрести семью, дом.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360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Приемная семья, как форма воспитания детей, оставшихся без попечения родителей</vt:lpstr>
      <vt:lpstr>Цель работы - исследование правовой основы приемной семьи.</vt:lpstr>
      <vt:lpstr>формы воспитания детей, оставшихся без попечения родителей</vt:lpstr>
      <vt:lpstr>Понятие приемная семья </vt:lpstr>
      <vt:lpstr>Граждане, желающие взять ребенка на воспитание, именуются  приемными родителями, ребенок, передаваемый на воспитание, – приемным ребенком, а такая семья – приемной семьей. </vt:lpstr>
      <vt:lpstr>Условия и порядок передачи детей в приемную семью </vt:lpstr>
      <vt:lpstr>Договор о передаче ребенка в приемную семью должен содержать: </vt:lpstr>
      <vt:lpstr>Права и обязанности приемных родителей и детей.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Приемная семья, как форма воспитания детей, оставшихся без попечения родителей.</dc:title>
  <dc:creator>Шайкина</dc:creator>
  <cp:lastModifiedBy>Ольга</cp:lastModifiedBy>
  <cp:revision>6</cp:revision>
  <dcterms:created xsi:type="dcterms:W3CDTF">2014-12-13T19:31:40Z</dcterms:created>
  <dcterms:modified xsi:type="dcterms:W3CDTF">2016-03-01T18:00:38Z</dcterms:modified>
</cp:coreProperties>
</file>