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79" r:id="rId3"/>
    <p:sldId id="260" r:id="rId4"/>
    <p:sldId id="280" r:id="rId5"/>
    <p:sldId id="258" r:id="rId6"/>
    <p:sldId id="281" r:id="rId7"/>
    <p:sldId id="286" r:id="rId8"/>
    <p:sldId id="257" r:id="rId9"/>
    <p:sldId id="282" r:id="rId10"/>
    <p:sldId id="261" r:id="rId11"/>
    <p:sldId id="283" r:id="rId12"/>
    <p:sldId id="263" r:id="rId13"/>
    <p:sldId id="272" r:id="rId14"/>
    <p:sldId id="265" r:id="rId15"/>
    <p:sldId id="273" r:id="rId16"/>
    <p:sldId id="276" r:id="rId17"/>
    <p:sldId id="267" r:id="rId18"/>
    <p:sldId id="275" r:id="rId19"/>
    <p:sldId id="269" r:id="rId20"/>
    <p:sldId id="270" r:id="rId21"/>
    <p:sldId id="284" r:id="rId22"/>
    <p:sldId id="277" r:id="rId23"/>
    <p:sldId id="285" r:id="rId24"/>
    <p:sldId id="274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25EFB-F83F-41FE-93E0-E7E3777382B6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00651-548D-4E6E-B1BE-0EE45556F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704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521F6A-2A6F-42FE-838B-16BCEBA7ABF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E38CD8-E500-4E20-9C67-C4A6FE3AD42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.wav"/><Relationship Id="rId6" Type="http://schemas.openxmlformats.org/officeDocument/2006/relationships/image" Target="../media/image15.jpeg"/><Relationship Id="rId5" Type="http://schemas.openxmlformats.org/officeDocument/2006/relationships/image" Target="../media/image14.wmf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428605"/>
            <a:ext cx="79296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Девиз урока:</a:t>
            </a:r>
          </a:p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57158" y="0"/>
            <a:ext cx="878684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«С малой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удачи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н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ачинается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большой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успех»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3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3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3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38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643998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0" y="3810000"/>
            <a:ext cx="9144000" cy="3048000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100000">
                <a:srgbClr val="52525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Calibri" pitchFamily="34" charset="0"/>
            </a:endParaRPr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0" y="2895600"/>
            <a:ext cx="9144000" cy="91440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45" name="Rectangle 8"/>
          <p:cNvSpPr>
            <a:spLocks noChangeArrowheads="1"/>
          </p:cNvSpPr>
          <p:nvPr/>
        </p:nvSpPr>
        <p:spPr bwMode="auto">
          <a:xfrm>
            <a:off x="0" y="285728"/>
            <a:ext cx="9144000" cy="2609872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46" name="Line 9"/>
          <p:cNvSpPr>
            <a:spLocks noChangeShapeType="1"/>
          </p:cNvSpPr>
          <p:nvPr/>
        </p:nvSpPr>
        <p:spPr bwMode="auto">
          <a:xfrm>
            <a:off x="0" y="5410200"/>
            <a:ext cx="9144000" cy="0"/>
          </a:xfrm>
          <a:prstGeom prst="line">
            <a:avLst/>
          </a:prstGeom>
          <a:noFill/>
          <a:ln w="28575">
            <a:solidFill>
              <a:schemeClr val="bg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7" name="AutoShape 10"/>
          <p:cNvSpPr>
            <a:spLocks noChangeArrowheads="1"/>
          </p:cNvSpPr>
          <p:nvPr/>
        </p:nvSpPr>
        <p:spPr bwMode="auto">
          <a:xfrm>
            <a:off x="1676400" y="1600200"/>
            <a:ext cx="533400" cy="457200"/>
          </a:xfrm>
          <a:prstGeom prst="sun">
            <a:avLst>
              <a:gd name="adj" fmla="val 25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48" name="AutoShape 13"/>
          <p:cNvSpPr>
            <a:spLocks noChangeArrowheads="1"/>
          </p:cNvSpPr>
          <p:nvPr/>
        </p:nvSpPr>
        <p:spPr bwMode="auto">
          <a:xfrm rot="465107">
            <a:off x="1524000" y="1981200"/>
            <a:ext cx="914400" cy="609600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49" name="AutoShape 14"/>
          <p:cNvSpPr>
            <a:spLocks noChangeArrowheads="1"/>
          </p:cNvSpPr>
          <p:nvPr/>
        </p:nvSpPr>
        <p:spPr bwMode="auto">
          <a:xfrm>
            <a:off x="3733800" y="685800"/>
            <a:ext cx="762000" cy="533400"/>
          </a:xfrm>
          <a:prstGeom prst="irregularSeal1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50" name="AutoShape 15"/>
          <p:cNvSpPr>
            <a:spLocks noChangeArrowheads="1"/>
          </p:cNvSpPr>
          <p:nvPr/>
        </p:nvSpPr>
        <p:spPr bwMode="auto">
          <a:xfrm rot="1377827">
            <a:off x="8147050" y="2009775"/>
            <a:ext cx="990600" cy="609600"/>
          </a:xfrm>
          <a:prstGeom prst="irregularSeal2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51" name="Oval 17"/>
          <p:cNvSpPr>
            <a:spLocks noChangeArrowheads="1"/>
          </p:cNvSpPr>
          <p:nvPr/>
        </p:nvSpPr>
        <p:spPr bwMode="auto">
          <a:xfrm>
            <a:off x="6248400" y="1447800"/>
            <a:ext cx="381000" cy="4572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52" name="AutoShape 18"/>
          <p:cNvSpPr>
            <a:spLocks noChangeArrowheads="1"/>
          </p:cNvSpPr>
          <p:nvPr/>
        </p:nvSpPr>
        <p:spPr bwMode="auto">
          <a:xfrm rot="10149582">
            <a:off x="5759049" y="1559904"/>
            <a:ext cx="685800" cy="533400"/>
          </a:xfrm>
          <a:prstGeom prst="lightningBol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53" name="AutoShape 19"/>
          <p:cNvSpPr>
            <a:spLocks noChangeArrowheads="1"/>
          </p:cNvSpPr>
          <p:nvPr/>
        </p:nvSpPr>
        <p:spPr bwMode="auto">
          <a:xfrm flipV="1">
            <a:off x="6248400" y="1981200"/>
            <a:ext cx="609600" cy="457200"/>
          </a:xfrm>
          <a:prstGeom prst="lightningBol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54" name="Line 20"/>
          <p:cNvSpPr>
            <a:spLocks noChangeShapeType="1"/>
          </p:cNvSpPr>
          <p:nvPr/>
        </p:nvSpPr>
        <p:spPr bwMode="auto">
          <a:xfrm>
            <a:off x="6400800" y="1905000"/>
            <a:ext cx="0" cy="3048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5" name="AutoShape 21"/>
          <p:cNvSpPr>
            <a:spLocks noChangeArrowheads="1"/>
          </p:cNvSpPr>
          <p:nvPr/>
        </p:nvSpPr>
        <p:spPr bwMode="auto">
          <a:xfrm>
            <a:off x="5638800" y="2286000"/>
            <a:ext cx="152400" cy="228600"/>
          </a:xfrm>
          <a:prstGeom prst="star4">
            <a:avLst>
              <a:gd name="adj" fmla="val 2656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56" name="AutoShape 22"/>
          <p:cNvSpPr>
            <a:spLocks noChangeArrowheads="1"/>
          </p:cNvSpPr>
          <p:nvPr/>
        </p:nvSpPr>
        <p:spPr bwMode="auto">
          <a:xfrm>
            <a:off x="7696200" y="1143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57" name="AutoShape 23"/>
          <p:cNvSpPr>
            <a:spLocks noChangeArrowheads="1"/>
          </p:cNvSpPr>
          <p:nvPr/>
        </p:nvSpPr>
        <p:spPr bwMode="auto">
          <a:xfrm>
            <a:off x="304800" y="1524000"/>
            <a:ext cx="304800" cy="381000"/>
          </a:xfrm>
          <a:prstGeom prst="star4">
            <a:avLst>
              <a:gd name="adj" fmla="val 12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58" name="AutoShape 24"/>
          <p:cNvSpPr>
            <a:spLocks noChangeArrowheads="1"/>
          </p:cNvSpPr>
          <p:nvPr/>
        </p:nvSpPr>
        <p:spPr bwMode="auto">
          <a:xfrm>
            <a:off x="3352800" y="2057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59" name="AutoShape 26"/>
          <p:cNvSpPr>
            <a:spLocks noChangeArrowheads="1"/>
          </p:cNvSpPr>
          <p:nvPr/>
        </p:nvSpPr>
        <p:spPr bwMode="auto">
          <a:xfrm>
            <a:off x="2514600" y="990600"/>
            <a:ext cx="304800" cy="381000"/>
          </a:xfrm>
          <a:prstGeom prst="star4">
            <a:avLst>
              <a:gd name="adj" fmla="val 12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60" name="Line 28"/>
          <p:cNvSpPr>
            <a:spLocks noChangeShapeType="1"/>
          </p:cNvSpPr>
          <p:nvPr/>
        </p:nvSpPr>
        <p:spPr bwMode="auto">
          <a:xfrm>
            <a:off x="1905000" y="1981200"/>
            <a:ext cx="76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1" name="AutoShape 30"/>
          <p:cNvSpPr>
            <a:spLocks noChangeArrowheads="1"/>
          </p:cNvSpPr>
          <p:nvPr/>
        </p:nvSpPr>
        <p:spPr bwMode="auto">
          <a:xfrm>
            <a:off x="1295400" y="914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62" name="AutoShape 31"/>
          <p:cNvSpPr>
            <a:spLocks noChangeArrowheads="1"/>
          </p:cNvSpPr>
          <p:nvPr/>
        </p:nvSpPr>
        <p:spPr bwMode="auto">
          <a:xfrm>
            <a:off x="8839200" y="1524000"/>
            <a:ext cx="304800" cy="381000"/>
          </a:xfrm>
          <a:prstGeom prst="star4">
            <a:avLst>
              <a:gd name="adj" fmla="val 12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63" name="AutoShape 32"/>
          <p:cNvSpPr>
            <a:spLocks noChangeArrowheads="1"/>
          </p:cNvSpPr>
          <p:nvPr/>
        </p:nvSpPr>
        <p:spPr bwMode="auto">
          <a:xfrm>
            <a:off x="0" y="762000"/>
            <a:ext cx="609600" cy="533400"/>
          </a:xfrm>
          <a:prstGeom prst="irregularSeal1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65" name="Rectangle 96"/>
          <p:cNvSpPr>
            <a:spLocks noChangeArrowheads="1"/>
          </p:cNvSpPr>
          <p:nvPr/>
        </p:nvSpPr>
        <p:spPr bwMode="auto">
          <a:xfrm>
            <a:off x="7620000" y="3962400"/>
            <a:ext cx="1524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66" name="Rectangle 97"/>
          <p:cNvSpPr>
            <a:spLocks noChangeArrowheads="1"/>
          </p:cNvSpPr>
          <p:nvPr/>
        </p:nvSpPr>
        <p:spPr bwMode="auto">
          <a:xfrm>
            <a:off x="7620000" y="4648200"/>
            <a:ext cx="1524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67" name="Rectangle 98"/>
          <p:cNvSpPr>
            <a:spLocks noChangeArrowheads="1"/>
          </p:cNvSpPr>
          <p:nvPr/>
        </p:nvSpPr>
        <p:spPr bwMode="auto">
          <a:xfrm>
            <a:off x="7620000" y="6553200"/>
            <a:ext cx="1524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68" name="Rectangle 99"/>
          <p:cNvSpPr>
            <a:spLocks noChangeArrowheads="1"/>
          </p:cNvSpPr>
          <p:nvPr/>
        </p:nvSpPr>
        <p:spPr bwMode="auto">
          <a:xfrm>
            <a:off x="7620000" y="5867400"/>
            <a:ext cx="1524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69" name="Rectangle 100"/>
          <p:cNvSpPr>
            <a:spLocks noChangeArrowheads="1"/>
          </p:cNvSpPr>
          <p:nvPr/>
        </p:nvSpPr>
        <p:spPr bwMode="auto">
          <a:xfrm>
            <a:off x="7620000" y="5257800"/>
            <a:ext cx="1524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0581" name="Запи299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-4572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1" name="Rectangle 103"/>
          <p:cNvSpPr>
            <a:spLocks noChangeArrowheads="1"/>
          </p:cNvSpPr>
          <p:nvPr/>
        </p:nvSpPr>
        <p:spPr bwMode="auto">
          <a:xfrm>
            <a:off x="381000" y="1981200"/>
            <a:ext cx="1066800" cy="7620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72" name="Line 104"/>
          <p:cNvSpPr>
            <a:spLocks noChangeShapeType="1"/>
          </p:cNvSpPr>
          <p:nvPr/>
        </p:nvSpPr>
        <p:spPr bwMode="auto">
          <a:xfrm>
            <a:off x="914400" y="2743200"/>
            <a:ext cx="0" cy="990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3" name="Text Box 105"/>
          <p:cNvSpPr txBox="1">
            <a:spLocks noChangeArrowheads="1"/>
          </p:cNvSpPr>
          <p:nvPr/>
        </p:nvSpPr>
        <p:spPr bwMode="auto">
          <a:xfrm>
            <a:off x="381000" y="2286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latin typeface="Calibri" pitchFamily="34" charset="0"/>
              </a:rPr>
              <a:t>Остановка </a:t>
            </a:r>
          </a:p>
        </p:txBody>
      </p:sp>
      <p:grpSp>
        <p:nvGrpSpPr>
          <p:cNvPr id="5" name="Group 106"/>
          <p:cNvGrpSpPr>
            <a:grpSpLocks/>
          </p:cNvGrpSpPr>
          <p:nvPr/>
        </p:nvGrpSpPr>
        <p:grpSpPr bwMode="auto">
          <a:xfrm>
            <a:off x="1295400" y="5334000"/>
            <a:ext cx="1752600" cy="1219200"/>
            <a:chOff x="1218" y="1584"/>
            <a:chExt cx="4061" cy="2204"/>
          </a:xfrm>
        </p:grpSpPr>
        <p:grpSp>
          <p:nvGrpSpPr>
            <p:cNvPr id="6" name="Group 107"/>
            <p:cNvGrpSpPr>
              <a:grpSpLocks/>
            </p:cNvGrpSpPr>
            <p:nvPr/>
          </p:nvGrpSpPr>
          <p:grpSpPr bwMode="auto">
            <a:xfrm>
              <a:off x="1218" y="1584"/>
              <a:ext cx="4061" cy="2204"/>
              <a:chOff x="1218" y="1584"/>
              <a:chExt cx="4061" cy="2204"/>
            </a:xfrm>
          </p:grpSpPr>
          <p:sp>
            <p:nvSpPr>
              <p:cNvPr id="10280" name="AutoShape 108"/>
              <p:cNvSpPr>
                <a:spLocks noChangeAspect="1" noChangeArrowheads="1" noTextEdit="1"/>
              </p:cNvSpPr>
              <p:nvPr/>
            </p:nvSpPr>
            <p:spPr bwMode="auto">
              <a:xfrm>
                <a:off x="1474" y="1691"/>
                <a:ext cx="3758" cy="20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1" name="Freeform 109"/>
              <p:cNvSpPr>
                <a:spLocks/>
              </p:cNvSpPr>
              <p:nvPr/>
            </p:nvSpPr>
            <p:spPr bwMode="auto">
              <a:xfrm>
                <a:off x="1218" y="1584"/>
                <a:ext cx="4061" cy="1819"/>
              </a:xfrm>
              <a:custGeom>
                <a:avLst/>
                <a:gdLst>
                  <a:gd name="T0" fmla="*/ 150690 w 441"/>
                  <a:gd name="T1" fmla="*/ 644007 h 202"/>
                  <a:gd name="T2" fmla="*/ 690259 w 441"/>
                  <a:gd name="T3" fmla="*/ 565196 h 202"/>
                  <a:gd name="T4" fmla="*/ 985442 w 441"/>
                  <a:gd name="T5" fmla="*/ 32841 h 202"/>
                  <a:gd name="T6" fmla="*/ 1797559 w 441"/>
                  <a:gd name="T7" fmla="*/ 32841 h 202"/>
                  <a:gd name="T8" fmla="*/ 2315341 w 441"/>
                  <a:gd name="T9" fmla="*/ 565196 h 202"/>
                  <a:gd name="T10" fmla="*/ 3027480 w 441"/>
                  <a:gd name="T11" fmla="*/ 782755 h 202"/>
                  <a:gd name="T12" fmla="*/ 2991530 w 441"/>
                  <a:gd name="T13" fmla="*/ 1328239 h 202"/>
                  <a:gd name="T14" fmla="*/ 114813 w 441"/>
                  <a:gd name="T15" fmla="*/ 1328239 h 202"/>
                  <a:gd name="T16" fmla="*/ 150690 w 441"/>
                  <a:gd name="T17" fmla="*/ 644007 h 20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41"/>
                  <a:gd name="T28" fmla="*/ 0 h 202"/>
                  <a:gd name="T29" fmla="*/ 441 w 441"/>
                  <a:gd name="T30" fmla="*/ 202 h 20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41" h="202">
                    <a:moveTo>
                      <a:pt x="21" y="98"/>
                    </a:moveTo>
                    <a:cubicBezTo>
                      <a:pt x="46" y="89"/>
                      <a:pt x="67" y="86"/>
                      <a:pt x="96" y="86"/>
                    </a:cubicBezTo>
                    <a:cubicBezTo>
                      <a:pt x="100" y="55"/>
                      <a:pt x="114" y="27"/>
                      <a:pt x="137" y="5"/>
                    </a:cubicBezTo>
                    <a:cubicBezTo>
                      <a:pt x="175" y="1"/>
                      <a:pt x="212" y="0"/>
                      <a:pt x="250" y="5"/>
                    </a:cubicBezTo>
                    <a:cubicBezTo>
                      <a:pt x="279" y="29"/>
                      <a:pt x="311" y="56"/>
                      <a:pt x="322" y="86"/>
                    </a:cubicBezTo>
                    <a:cubicBezTo>
                      <a:pt x="368" y="92"/>
                      <a:pt x="397" y="107"/>
                      <a:pt x="421" y="119"/>
                    </a:cubicBezTo>
                    <a:cubicBezTo>
                      <a:pt x="441" y="157"/>
                      <a:pt x="436" y="166"/>
                      <a:pt x="416" y="202"/>
                    </a:cubicBezTo>
                    <a:lnTo>
                      <a:pt x="16" y="202"/>
                    </a:lnTo>
                    <a:cubicBezTo>
                      <a:pt x="8" y="168"/>
                      <a:pt x="0" y="129"/>
                      <a:pt x="21" y="98"/>
                    </a:cubicBezTo>
                    <a:close/>
                  </a:path>
                </a:pathLst>
              </a:custGeom>
              <a:solidFill>
                <a:srgbClr val="FFFF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2" name="Oval 110"/>
              <p:cNvSpPr>
                <a:spLocks noChangeArrowheads="1"/>
              </p:cNvSpPr>
              <p:nvPr/>
            </p:nvSpPr>
            <p:spPr bwMode="auto">
              <a:xfrm>
                <a:off x="4058" y="3072"/>
                <a:ext cx="717" cy="695"/>
              </a:xfrm>
              <a:prstGeom prst="ellipse">
                <a:avLst/>
              </a:prstGeom>
              <a:solidFill>
                <a:srgbClr val="3B3734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0283" name="Oval 111"/>
              <p:cNvSpPr>
                <a:spLocks noChangeArrowheads="1"/>
              </p:cNvSpPr>
              <p:nvPr/>
            </p:nvSpPr>
            <p:spPr bwMode="auto">
              <a:xfrm>
                <a:off x="1994" y="3072"/>
                <a:ext cx="717" cy="695"/>
              </a:xfrm>
              <a:prstGeom prst="ellipse">
                <a:avLst/>
              </a:prstGeom>
              <a:solidFill>
                <a:srgbClr val="3B3734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0284" name="Freeform 112"/>
              <p:cNvSpPr>
                <a:spLocks noEditPoints="1"/>
              </p:cNvSpPr>
              <p:nvPr/>
            </p:nvSpPr>
            <p:spPr bwMode="auto">
              <a:xfrm>
                <a:off x="2296" y="1728"/>
                <a:ext cx="1813" cy="624"/>
              </a:xfrm>
              <a:custGeom>
                <a:avLst/>
                <a:gdLst>
                  <a:gd name="T0" fmla="*/ 779808 w 183"/>
                  <a:gd name="T1" fmla="*/ 482168 h 68"/>
                  <a:gd name="T2" fmla="*/ 789626 w 183"/>
                  <a:gd name="T3" fmla="*/ 0 h 68"/>
                  <a:gd name="T4" fmla="*/ 269325 w 183"/>
                  <a:gd name="T5" fmla="*/ 56417 h 68"/>
                  <a:gd name="T6" fmla="*/ 0 w 183"/>
                  <a:gd name="T7" fmla="*/ 482168 h 68"/>
                  <a:gd name="T8" fmla="*/ 779808 w 183"/>
                  <a:gd name="T9" fmla="*/ 482168 h 68"/>
                  <a:gd name="T10" fmla="*/ 944206 w 183"/>
                  <a:gd name="T11" fmla="*/ 6992 h 68"/>
                  <a:gd name="T12" fmla="*/ 944206 w 183"/>
                  <a:gd name="T13" fmla="*/ 482168 h 68"/>
                  <a:gd name="T14" fmla="*/ 1762979 w 183"/>
                  <a:gd name="T15" fmla="*/ 475268 h 68"/>
                  <a:gd name="T16" fmla="*/ 1185365 w 183"/>
                  <a:gd name="T17" fmla="*/ 35531 h 68"/>
                  <a:gd name="T18" fmla="*/ 944206 w 183"/>
                  <a:gd name="T19" fmla="*/ 6992 h 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3"/>
                  <a:gd name="T31" fmla="*/ 0 h 68"/>
                  <a:gd name="T32" fmla="*/ 183 w 183"/>
                  <a:gd name="T33" fmla="*/ 68 h 6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3" h="68">
                    <a:moveTo>
                      <a:pt x="81" y="68"/>
                    </a:moveTo>
                    <a:lnTo>
                      <a:pt x="82" y="0"/>
                    </a:lnTo>
                    <a:cubicBezTo>
                      <a:pt x="51" y="1"/>
                      <a:pt x="42" y="2"/>
                      <a:pt x="28" y="8"/>
                    </a:cubicBezTo>
                    <a:cubicBezTo>
                      <a:pt x="13" y="22"/>
                      <a:pt x="1" y="43"/>
                      <a:pt x="0" y="68"/>
                    </a:cubicBezTo>
                    <a:lnTo>
                      <a:pt x="81" y="68"/>
                    </a:lnTo>
                    <a:close/>
                    <a:moveTo>
                      <a:pt x="98" y="1"/>
                    </a:moveTo>
                    <a:lnTo>
                      <a:pt x="98" y="68"/>
                    </a:lnTo>
                    <a:lnTo>
                      <a:pt x="183" y="67"/>
                    </a:lnTo>
                    <a:cubicBezTo>
                      <a:pt x="169" y="43"/>
                      <a:pt x="149" y="23"/>
                      <a:pt x="123" y="5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CCFFFF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5" name="Freeform 113"/>
              <p:cNvSpPr>
                <a:spLocks noEditPoints="1"/>
              </p:cNvSpPr>
              <p:nvPr/>
            </p:nvSpPr>
            <p:spPr bwMode="auto">
              <a:xfrm>
                <a:off x="3356" y="2513"/>
                <a:ext cx="761" cy="687"/>
              </a:xfrm>
              <a:custGeom>
                <a:avLst/>
                <a:gdLst>
                  <a:gd name="T0" fmla="*/ 6044 w 87"/>
                  <a:gd name="T1" fmla="*/ 4894 h 81"/>
                  <a:gd name="T2" fmla="*/ 11398 w 87"/>
                  <a:gd name="T3" fmla="*/ 419172 h 81"/>
                  <a:gd name="T4" fmla="*/ 6044 w 87"/>
                  <a:gd name="T5" fmla="*/ 419172 h 81"/>
                  <a:gd name="T6" fmla="*/ 0 w 87"/>
                  <a:gd name="T7" fmla="*/ 4894 h 81"/>
                  <a:gd name="T8" fmla="*/ 6044 w 87"/>
                  <a:gd name="T9" fmla="*/ 4894 h 81"/>
                  <a:gd name="T10" fmla="*/ 6044 w 87"/>
                  <a:gd name="T11" fmla="*/ 419172 h 81"/>
                  <a:gd name="T12" fmla="*/ 6044 w 87"/>
                  <a:gd name="T13" fmla="*/ 419172 h 81"/>
                  <a:gd name="T14" fmla="*/ 6044 w 87"/>
                  <a:gd name="T15" fmla="*/ 419172 h 81"/>
                  <a:gd name="T16" fmla="*/ 6044 w 87"/>
                  <a:gd name="T17" fmla="*/ 419172 h 81"/>
                  <a:gd name="T18" fmla="*/ 6044 w 87"/>
                  <a:gd name="T19" fmla="*/ 414278 h 81"/>
                  <a:gd name="T20" fmla="*/ 503301 w 87"/>
                  <a:gd name="T21" fmla="*/ 414278 h 81"/>
                  <a:gd name="T22" fmla="*/ 503301 w 87"/>
                  <a:gd name="T23" fmla="*/ 419172 h 81"/>
                  <a:gd name="T24" fmla="*/ 6044 w 87"/>
                  <a:gd name="T25" fmla="*/ 419172 h 81"/>
                  <a:gd name="T26" fmla="*/ 6044 w 87"/>
                  <a:gd name="T27" fmla="*/ 414278 h 81"/>
                  <a:gd name="T28" fmla="*/ 509345 w 87"/>
                  <a:gd name="T29" fmla="*/ 419172 h 81"/>
                  <a:gd name="T30" fmla="*/ 509345 w 87"/>
                  <a:gd name="T31" fmla="*/ 419172 h 81"/>
                  <a:gd name="T32" fmla="*/ 503301 w 87"/>
                  <a:gd name="T33" fmla="*/ 419172 h 81"/>
                  <a:gd name="T34" fmla="*/ 503301 w 87"/>
                  <a:gd name="T35" fmla="*/ 419172 h 81"/>
                  <a:gd name="T36" fmla="*/ 509345 w 87"/>
                  <a:gd name="T37" fmla="*/ 419172 h 81"/>
                  <a:gd name="T38" fmla="*/ 503301 w 87"/>
                  <a:gd name="T39" fmla="*/ 419172 h 81"/>
                  <a:gd name="T40" fmla="*/ 503301 w 87"/>
                  <a:gd name="T41" fmla="*/ 4894 h 81"/>
                  <a:gd name="T42" fmla="*/ 509345 w 87"/>
                  <a:gd name="T43" fmla="*/ 4894 h 81"/>
                  <a:gd name="T44" fmla="*/ 509345 w 87"/>
                  <a:gd name="T45" fmla="*/ 419172 h 81"/>
                  <a:gd name="T46" fmla="*/ 503301 w 87"/>
                  <a:gd name="T47" fmla="*/ 419172 h 81"/>
                  <a:gd name="T48" fmla="*/ 509345 w 87"/>
                  <a:gd name="T49" fmla="*/ 4894 h 81"/>
                  <a:gd name="T50" fmla="*/ 509345 w 87"/>
                  <a:gd name="T51" fmla="*/ 4894 h 81"/>
                  <a:gd name="T52" fmla="*/ 509345 w 87"/>
                  <a:gd name="T53" fmla="*/ 4894 h 81"/>
                  <a:gd name="T54" fmla="*/ 509345 w 87"/>
                  <a:gd name="T55" fmla="*/ 4894 h 81"/>
                  <a:gd name="T56" fmla="*/ 509345 w 87"/>
                  <a:gd name="T57" fmla="*/ 10356 h 81"/>
                  <a:gd name="T58" fmla="*/ 6044 w 87"/>
                  <a:gd name="T59" fmla="*/ 4894 h 81"/>
                  <a:gd name="T60" fmla="*/ 6044 w 87"/>
                  <a:gd name="T61" fmla="*/ 0 h 81"/>
                  <a:gd name="T62" fmla="*/ 509345 w 87"/>
                  <a:gd name="T63" fmla="*/ 4894 h 81"/>
                  <a:gd name="T64" fmla="*/ 509345 w 87"/>
                  <a:gd name="T65" fmla="*/ 10356 h 81"/>
                  <a:gd name="T66" fmla="*/ 0 w 87"/>
                  <a:gd name="T67" fmla="*/ 4894 h 81"/>
                  <a:gd name="T68" fmla="*/ 0 w 87"/>
                  <a:gd name="T69" fmla="*/ 0 h 81"/>
                  <a:gd name="T70" fmla="*/ 6044 w 87"/>
                  <a:gd name="T71" fmla="*/ 0 h 81"/>
                  <a:gd name="T72" fmla="*/ 6044 w 87"/>
                  <a:gd name="T73" fmla="*/ 4894 h 81"/>
                  <a:gd name="T74" fmla="*/ 0 w 87"/>
                  <a:gd name="T75" fmla="*/ 4894 h 8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"/>
                  <a:gd name="T115" fmla="*/ 0 h 81"/>
                  <a:gd name="T116" fmla="*/ 87 w 87"/>
                  <a:gd name="T117" fmla="*/ 81 h 8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" h="81">
                    <a:moveTo>
                      <a:pt x="1" y="1"/>
                    </a:moveTo>
                    <a:lnTo>
                      <a:pt x="2" y="81"/>
                    </a:lnTo>
                    <a:lnTo>
                      <a:pt x="1" y="8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  <a:moveTo>
                      <a:pt x="1" y="81"/>
                    </a:moveTo>
                    <a:lnTo>
                      <a:pt x="1" y="81"/>
                    </a:lnTo>
                    <a:close/>
                    <a:moveTo>
                      <a:pt x="1" y="80"/>
                    </a:moveTo>
                    <a:lnTo>
                      <a:pt x="86" y="80"/>
                    </a:lnTo>
                    <a:lnTo>
                      <a:pt x="86" y="81"/>
                    </a:lnTo>
                    <a:lnTo>
                      <a:pt x="1" y="81"/>
                    </a:lnTo>
                    <a:lnTo>
                      <a:pt x="1" y="80"/>
                    </a:lnTo>
                    <a:close/>
                    <a:moveTo>
                      <a:pt x="87" y="81"/>
                    </a:moveTo>
                    <a:lnTo>
                      <a:pt x="87" y="81"/>
                    </a:lnTo>
                    <a:lnTo>
                      <a:pt x="86" y="81"/>
                    </a:lnTo>
                    <a:lnTo>
                      <a:pt x="87" y="81"/>
                    </a:lnTo>
                    <a:close/>
                    <a:moveTo>
                      <a:pt x="86" y="81"/>
                    </a:moveTo>
                    <a:lnTo>
                      <a:pt x="86" y="1"/>
                    </a:lnTo>
                    <a:lnTo>
                      <a:pt x="87" y="1"/>
                    </a:lnTo>
                    <a:lnTo>
                      <a:pt x="87" y="81"/>
                    </a:lnTo>
                    <a:lnTo>
                      <a:pt x="86" y="81"/>
                    </a:lnTo>
                    <a:close/>
                    <a:moveTo>
                      <a:pt x="87" y="1"/>
                    </a:moveTo>
                    <a:lnTo>
                      <a:pt x="87" y="1"/>
                    </a:lnTo>
                    <a:close/>
                    <a:moveTo>
                      <a:pt x="87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87" y="1"/>
                    </a:lnTo>
                    <a:lnTo>
                      <a:pt x="87" y="2"/>
                    </a:lnTo>
                    <a:close/>
                    <a:moveTo>
                      <a:pt x="0" y="1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4211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6" name="Freeform 114"/>
              <p:cNvSpPr>
                <a:spLocks noEditPoints="1"/>
              </p:cNvSpPr>
              <p:nvPr/>
            </p:nvSpPr>
            <p:spPr bwMode="auto">
              <a:xfrm>
                <a:off x="2544" y="2522"/>
                <a:ext cx="709" cy="678"/>
              </a:xfrm>
              <a:custGeom>
                <a:avLst/>
                <a:gdLst>
                  <a:gd name="T0" fmla="*/ 469428 w 81"/>
                  <a:gd name="T1" fmla="*/ 0 h 80"/>
                  <a:gd name="T2" fmla="*/ 475485 w 81"/>
                  <a:gd name="T3" fmla="*/ 412707 h 80"/>
                  <a:gd name="T4" fmla="*/ 469428 w 81"/>
                  <a:gd name="T5" fmla="*/ 0 h 80"/>
                  <a:gd name="T6" fmla="*/ 475485 w 81"/>
                  <a:gd name="T7" fmla="*/ 0 h 80"/>
                  <a:gd name="T8" fmla="*/ 469428 w 81"/>
                  <a:gd name="T9" fmla="*/ 4882 h 80"/>
                  <a:gd name="T10" fmla="*/ 6048 w 81"/>
                  <a:gd name="T11" fmla="*/ 0 h 80"/>
                  <a:gd name="T12" fmla="*/ 469428 w 81"/>
                  <a:gd name="T13" fmla="*/ 4882 h 80"/>
                  <a:gd name="T14" fmla="*/ 0 w 81"/>
                  <a:gd name="T15" fmla="*/ 0 h 80"/>
                  <a:gd name="T16" fmla="*/ 6048 w 81"/>
                  <a:gd name="T17" fmla="*/ 0 h 80"/>
                  <a:gd name="T18" fmla="*/ 6048 w 81"/>
                  <a:gd name="T19" fmla="*/ 0 h 80"/>
                  <a:gd name="T20" fmla="*/ 0 w 81"/>
                  <a:gd name="T21" fmla="*/ 247724 h 80"/>
                  <a:gd name="T22" fmla="*/ 6048 w 81"/>
                  <a:gd name="T23" fmla="*/ 0 h 80"/>
                  <a:gd name="T24" fmla="*/ 0 w 81"/>
                  <a:gd name="T25" fmla="*/ 247724 h 80"/>
                  <a:gd name="T26" fmla="*/ 6048 w 81"/>
                  <a:gd name="T27" fmla="*/ 247724 h 80"/>
                  <a:gd name="T28" fmla="*/ 6048 w 81"/>
                  <a:gd name="T29" fmla="*/ 242266 h 80"/>
                  <a:gd name="T30" fmla="*/ 6048 w 81"/>
                  <a:gd name="T31" fmla="*/ 252614 h 80"/>
                  <a:gd name="T32" fmla="*/ 6048 w 81"/>
                  <a:gd name="T33" fmla="*/ 242266 h 80"/>
                  <a:gd name="T34" fmla="*/ 6048 w 81"/>
                  <a:gd name="T35" fmla="*/ 242266 h 80"/>
                  <a:gd name="T36" fmla="*/ 6048 w 81"/>
                  <a:gd name="T37" fmla="*/ 242266 h 80"/>
                  <a:gd name="T38" fmla="*/ 58996 w 81"/>
                  <a:gd name="T39" fmla="*/ 252614 h 80"/>
                  <a:gd name="T40" fmla="*/ 6048 w 81"/>
                  <a:gd name="T41" fmla="*/ 252614 h 80"/>
                  <a:gd name="T42" fmla="*/ 58996 w 81"/>
                  <a:gd name="T43" fmla="*/ 252614 h 80"/>
                  <a:gd name="T44" fmla="*/ 99908 w 81"/>
                  <a:gd name="T45" fmla="*/ 268412 h 80"/>
                  <a:gd name="T46" fmla="*/ 58996 w 81"/>
                  <a:gd name="T47" fmla="*/ 252614 h 80"/>
                  <a:gd name="T48" fmla="*/ 281639 w 81"/>
                  <a:gd name="T49" fmla="*/ 412707 h 80"/>
                  <a:gd name="T50" fmla="*/ 99908 w 81"/>
                  <a:gd name="T51" fmla="*/ 268412 h 80"/>
                  <a:gd name="T52" fmla="*/ 275670 w 81"/>
                  <a:gd name="T53" fmla="*/ 412707 h 80"/>
                  <a:gd name="T54" fmla="*/ 275670 w 81"/>
                  <a:gd name="T55" fmla="*/ 412707 h 80"/>
                  <a:gd name="T56" fmla="*/ 275670 w 81"/>
                  <a:gd name="T57" fmla="*/ 407825 h 80"/>
                  <a:gd name="T58" fmla="*/ 475485 w 81"/>
                  <a:gd name="T59" fmla="*/ 412707 h 80"/>
                  <a:gd name="T60" fmla="*/ 275670 w 81"/>
                  <a:gd name="T61" fmla="*/ 407825 h 80"/>
                  <a:gd name="T62" fmla="*/ 475485 w 81"/>
                  <a:gd name="T63" fmla="*/ 412707 h 80"/>
                  <a:gd name="T64" fmla="*/ 475485 w 81"/>
                  <a:gd name="T65" fmla="*/ 412707 h 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1"/>
                  <a:gd name="T100" fmla="*/ 0 h 80"/>
                  <a:gd name="T101" fmla="*/ 81 w 81"/>
                  <a:gd name="T102" fmla="*/ 80 h 8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1" h="80">
                    <a:moveTo>
                      <a:pt x="80" y="80"/>
                    </a:moveTo>
                    <a:lnTo>
                      <a:pt x="80" y="0"/>
                    </a:lnTo>
                    <a:lnTo>
                      <a:pt x="81" y="0"/>
                    </a:lnTo>
                    <a:lnTo>
                      <a:pt x="81" y="80"/>
                    </a:lnTo>
                    <a:lnTo>
                      <a:pt x="80" y="80"/>
                    </a:lnTo>
                    <a:close/>
                    <a:moveTo>
                      <a:pt x="80" y="0"/>
                    </a:moveTo>
                    <a:lnTo>
                      <a:pt x="81" y="0"/>
                    </a:lnTo>
                    <a:lnTo>
                      <a:pt x="80" y="0"/>
                    </a:lnTo>
                    <a:close/>
                    <a:moveTo>
                      <a:pt x="8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80" y="0"/>
                    </a:lnTo>
                    <a:lnTo>
                      <a:pt x="80" y="1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  <a:moveTo>
                      <a:pt x="1" y="0"/>
                    </a:moveTo>
                    <a:lnTo>
                      <a:pt x="1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  <a:moveTo>
                      <a:pt x="1" y="49"/>
                    </a:moveTo>
                    <a:lnTo>
                      <a:pt x="0" y="48"/>
                    </a:lnTo>
                    <a:lnTo>
                      <a:pt x="1" y="48"/>
                    </a:lnTo>
                    <a:lnTo>
                      <a:pt x="1" y="49"/>
                    </a:lnTo>
                    <a:close/>
                    <a:moveTo>
                      <a:pt x="1" y="47"/>
                    </a:moveTo>
                    <a:lnTo>
                      <a:pt x="1" y="47"/>
                    </a:lnTo>
                    <a:lnTo>
                      <a:pt x="1" y="49"/>
                    </a:lnTo>
                    <a:lnTo>
                      <a:pt x="1" y="47"/>
                    </a:lnTo>
                    <a:close/>
                    <a:moveTo>
                      <a:pt x="1" y="47"/>
                    </a:moveTo>
                    <a:lnTo>
                      <a:pt x="1" y="47"/>
                    </a:lnTo>
                    <a:lnTo>
                      <a:pt x="1" y="48"/>
                    </a:lnTo>
                    <a:lnTo>
                      <a:pt x="1" y="47"/>
                    </a:lnTo>
                    <a:close/>
                    <a:moveTo>
                      <a:pt x="1" y="47"/>
                    </a:moveTo>
                    <a:cubicBezTo>
                      <a:pt x="4" y="48"/>
                      <a:pt x="7" y="48"/>
                      <a:pt x="10" y="49"/>
                    </a:cubicBezTo>
                    <a:lnTo>
                      <a:pt x="9" y="50"/>
                    </a:lnTo>
                    <a:cubicBezTo>
                      <a:pt x="7" y="49"/>
                      <a:pt x="4" y="49"/>
                      <a:pt x="1" y="49"/>
                    </a:cubicBezTo>
                    <a:lnTo>
                      <a:pt x="1" y="47"/>
                    </a:lnTo>
                    <a:close/>
                    <a:moveTo>
                      <a:pt x="10" y="49"/>
                    </a:moveTo>
                    <a:cubicBezTo>
                      <a:pt x="12" y="49"/>
                      <a:pt x="15" y="50"/>
                      <a:pt x="18" y="51"/>
                    </a:cubicBezTo>
                    <a:lnTo>
                      <a:pt x="17" y="52"/>
                    </a:lnTo>
                    <a:cubicBezTo>
                      <a:pt x="15" y="51"/>
                      <a:pt x="12" y="51"/>
                      <a:pt x="9" y="50"/>
                    </a:cubicBezTo>
                    <a:lnTo>
                      <a:pt x="10" y="49"/>
                    </a:lnTo>
                    <a:close/>
                    <a:moveTo>
                      <a:pt x="18" y="51"/>
                    </a:moveTo>
                    <a:cubicBezTo>
                      <a:pt x="31" y="56"/>
                      <a:pt x="42" y="66"/>
                      <a:pt x="48" y="80"/>
                    </a:cubicBezTo>
                    <a:lnTo>
                      <a:pt x="47" y="80"/>
                    </a:lnTo>
                    <a:cubicBezTo>
                      <a:pt x="41" y="66"/>
                      <a:pt x="31" y="57"/>
                      <a:pt x="17" y="52"/>
                    </a:cubicBezTo>
                    <a:lnTo>
                      <a:pt x="18" y="51"/>
                    </a:lnTo>
                    <a:close/>
                    <a:moveTo>
                      <a:pt x="47" y="80"/>
                    </a:moveTo>
                    <a:lnTo>
                      <a:pt x="47" y="80"/>
                    </a:lnTo>
                    <a:close/>
                    <a:moveTo>
                      <a:pt x="47" y="79"/>
                    </a:moveTo>
                    <a:lnTo>
                      <a:pt x="81" y="79"/>
                    </a:lnTo>
                    <a:lnTo>
                      <a:pt x="81" y="80"/>
                    </a:lnTo>
                    <a:lnTo>
                      <a:pt x="47" y="80"/>
                    </a:lnTo>
                    <a:lnTo>
                      <a:pt x="47" y="79"/>
                    </a:lnTo>
                    <a:close/>
                    <a:moveTo>
                      <a:pt x="81" y="80"/>
                    </a:moveTo>
                    <a:lnTo>
                      <a:pt x="81" y="80"/>
                    </a:lnTo>
                    <a:close/>
                  </a:path>
                </a:pathLst>
              </a:custGeom>
              <a:solidFill>
                <a:srgbClr val="24211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7" name="Freeform 115"/>
              <p:cNvSpPr>
                <a:spLocks/>
              </p:cNvSpPr>
              <p:nvPr/>
            </p:nvSpPr>
            <p:spPr bwMode="auto">
              <a:xfrm>
                <a:off x="5034" y="2640"/>
                <a:ext cx="208" cy="336"/>
              </a:xfrm>
              <a:custGeom>
                <a:avLst/>
                <a:gdLst>
                  <a:gd name="T0" fmla="*/ 935792 w 10"/>
                  <a:gd name="T1" fmla="*/ 978856 h 19"/>
                  <a:gd name="T2" fmla="*/ 0 w 10"/>
                  <a:gd name="T3" fmla="*/ 0 h 19"/>
                  <a:gd name="T4" fmla="*/ 1871605 w 10"/>
                  <a:gd name="T5" fmla="*/ 1271884 h 19"/>
                  <a:gd name="T6" fmla="*/ 1682970 w 10"/>
                  <a:gd name="T7" fmla="*/ 1858257 h 19"/>
                  <a:gd name="T8" fmla="*/ 935792 w 10"/>
                  <a:gd name="T9" fmla="*/ 97885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9"/>
                  <a:gd name="T17" fmla="*/ 10 w 10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9">
                    <a:moveTo>
                      <a:pt x="5" y="10"/>
                    </a:moveTo>
                    <a:lnTo>
                      <a:pt x="0" y="0"/>
                    </a:lnTo>
                    <a:cubicBezTo>
                      <a:pt x="6" y="2"/>
                      <a:pt x="10" y="7"/>
                      <a:pt x="10" y="13"/>
                    </a:cubicBezTo>
                    <a:cubicBezTo>
                      <a:pt x="10" y="15"/>
                      <a:pt x="10" y="17"/>
                      <a:pt x="9" y="19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8" name="Freeform 116"/>
              <p:cNvSpPr>
                <a:spLocks/>
              </p:cNvSpPr>
              <p:nvPr/>
            </p:nvSpPr>
            <p:spPr bwMode="auto">
              <a:xfrm>
                <a:off x="1344" y="2448"/>
                <a:ext cx="99" cy="192"/>
              </a:xfrm>
              <a:custGeom>
                <a:avLst/>
                <a:gdLst>
                  <a:gd name="T0" fmla="*/ 48520 w 10"/>
                  <a:gd name="T1" fmla="*/ 104256 h 19"/>
                  <a:gd name="T2" fmla="*/ 96050 w 10"/>
                  <a:gd name="T3" fmla="*/ 0 h 19"/>
                  <a:gd name="T4" fmla="*/ 0 w 10"/>
                  <a:gd name="T5" fmla="*/ 135198 h 19"/>
                  <a:gd name="T6" fmla="*/ 19404 w 10"/>
                  <a:gd name="T7" fmla="*/ 198104 h 19"/>
                  <a:gd name="T8" fmla="*/ 48520 w 10"/>
                  <a:gd name="T9" fmla="*/ 10425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9"/>
                  <a:gd name="T17" fmla="*/ 10 w 10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9">
                    <a:moveTo>
                      <a:pt x="5" y="10"/>
                    </a:moveTo>
                    <a:lnTo>
                      <a:pt x="10" y="0"/>
                    </a:lnTo>
                    <a:cubicBezTo>
                      <a:pt x="4" y="2"/>
                      <a:pt x="0" y="7"/>
                      <a:pt x="0" y="13"/>
                    </a:cubicBezTo>
                    <a:cubicBezTo>
                      <a:pt x="0" y="15"/>
                      <a:pt x="1" y="17"/>
                      <a:pt x="2" y="19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9" name="Oval 117"/>
              <p:cNvSpPr>
                <a:spLocks noChangeArrowheads="1"/>
              </p:cNvSpPr>
              <p:nvPr/>
            </p:nvSpPr>
            <p:spPr bwMode="auto">
              <a:xfrm>
                <a:off x="1964" y="2592"/>
                <a:ext cx="114" cy="6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0290" name="Oval 118"/>
              <p:cNvSpPr>
                <a:spLocks noChangeArrowheads="1"/>
              </p:cNvSpPr>
              <p:nvPr/>
            </p:nvSpPr>
            <p:spPr bwMode="auto">
              <a:xfrm>
                <a:off x="4556" y="2592"/>
                <a:ext cx="123" cy="6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10278" name="AutoShape 119"/>
            <p:cNvSpPr>
              <a:spLocks noChangeArrowheads="1"/>
            </p:cNvSpPr>
            <p:nvPr/>
          </p:nvSpPr>
          <p:spPr bwMode="auto">
            <a:xfrm>
              <a:off x="2146" y="3216"/>
              <a:ext cx="446" cy="432"/>
            </a:xfrm>
            <a:prstGeom prst="flowChartOr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0279" name="AutoShape 120"/>
            <p:cNvSpPr>
              <a:spLocks noChangeArrowheads="1"/>
            </p:cNvSpPr>
            <p:nvPr/>
          </p:nvSpPr>
          <p:spPr bwMode="auto">
            <a:xfrm>
              <a:off x="4210" y="3216"/>
              <a:ext cx="446" cy="432"/>
            </a:xfrm>
            <a:prstGeom prst="flowChartOr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275" name="Rectangle 121"/>
          <p:cNvSpPr>
            <a:spLocks noChangeArrowheads="1"/>
          </p:cNvSpPr>
          <p:nvPr/>
        </p:nvSpPr>
        <p:spPr bwMode="auto">
          <a:xfrm>
            <a:off x="0" y="3962400"/>
            <a:ext cx="91440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0276" name="Picture 122" descr="MCj0320926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752747" flipV="1">
            <a:off x="990600" y="2284413"/>
            <a:ext cx="34305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Рисунок 49" descr="a9351bba58d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1714488"/>
            <a:ext cx="1071570" cy="1143008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58" fill="hold"/>
                                        <p:tgtEl>
                                          <p:spTgt spid="205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8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0" y="2743200"/>
            <a:ext cx="9144000" cy="19812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429000" y="4648200"/>
            <a:ext cx="2133600" cy="22098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50000">
                <a:schemeClr val="bg2"/>
              </a:gs>
              <a:gs pos="100000">
                <a:srgbClr val="C0C0C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3429000" y="0"/>
            <a:ext cx="2133600" cy="2743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25" name="Rectangle 9"/>
          <p:cNvSpPr>
            <a:spLocks noChangeArrowheads="1"/>
          </p:cNvSpPr>
          <p:nvPr/>
        </p:nvSpPr>
        <p:spPr bwMode="auto">
          <a:xfrm>
            <a:off x="1524000" y="28194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524000" y="32004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27" name="Rectangle 11"/>
          <p:cNvSpPr>
            <a:spLocks noChangeArrowheads="1"/>
          </p:cNvSpPr>
          <p:nvPr/>
        </p:nvSpPr>
        <p:spPr bwMode="auto">
          <a:xfrm>
            <a:off x="1524000" y="39624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28" name="Rectangle 12"/>
          <p:cNvSpPr>
            <a:spLocks noChangeArrowheads="1"/>
          </p:cNvSpPr>
          <p:nvPr/>
        </p:nvSpPr>
        <p:spPr bwMode="auto">
          <a:xfrm>
            <a:off x="1524000" y="35814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29" name="Rectangle 13"/>
          <p:cNvSpPr>
            <a:spLocks noChangeArrowheads="1"/>
          </p:cNvSpPr>
          <p:nvPr/>
        </p:nvSpPr>
        <p:spPr bwMode="auto">
          <a:xfrm>
            <a:off x="1524000" y="43434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0" name="Rectangle 14"/>
          <p:cNvSpPr>
            <a:spLocks noChangeArrowheads="1"/>
          </p:cNvSpPr>
          <p:nvPr/>
        </p:nvSpPr>
        <p:spPr bwMode="auto">
          <a:xfrm>
            <a:off x="6629400" y="28194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1" name="Rectangle 16"/>
          <p:cNvSpPr>
            <a:spLocks noChangeArrowheads="1"/>
          </p:cNvSpPr>
          <p:nvPr/>
        </p:nvSpPr>
        <p:spPr bwMode="auto">
          <a:xfrm rot="5400000">
            <a:off x="3124200" y="5715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2" name="Rectangle 17"/>
          <p:cNvSpPr>
            <a:spLocks noChangeArrowheads="1"/>
          </p:cNvSpPr>
          <p:nvPr/>
        </p:nvSpPr>
        <p:spPr bwMode="auto">
          <a:xfrm rot="5400000">
            <a:off x="3886200" y="5715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3" name="Rectangle 18"/>
          <p:cNvSpPr>
            <a:spLocks noChangeArrowheads="1"/>
          </p:cNvSpPr>
          <p:nvPr/>
        </p:nvSpPr>
        <p:spPr bwMode="auto">
          <a:xfrm rot="5400000">
            <a:off x="4267200" y="5715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4" name="Rectangle 19"/>
          <p:cNvSpPr>
            <a:spLocks noChangeArrowheads="1"/>
          </p:cNvSpPr>
          <p:nvPr/>
        </p:nvSpPr>
        <p:spPr bwMode="auto">
          <a:xfrm rot="5400000">
            <a:off x="4648200" y="5715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5" name="Rectangle 20"/>
          <p:cNvSpPr>
            <a:spLocks noChangeArrowheads="1"/>
          </p:cNvSpPr>
          <p:nvPr/>
        </p:nvSpPr>
        <p:spPr bwMode="auto">
          <a:xfrm rot="5400000">
            <a:off x="3505200" y="5715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6" name="Rectangle 21"/>
          <p:cNvSpPr>
            <a:spLocks noChangeArrowheads="1"/>
          </p:cNvSpPr>
          <p:nvPr/>
        </p:nvSpPr>
        <p:spPr bwMode="auto">
          <a:xfrm>
            <a:off x="6629400" y="32004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7" name="Rectangle 22"/>
          <p:cNvSpPr>
            <a:spLocks noChangeArrowheads="1"/>
          </p:cNvSpPr>
          <p:nvPr/>
        </p:nvSpPr>
        <p:spPr bwMode="auto">
          <a:xfrm>
            <a:off x="6629400" y="35814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8" name="Rectangle 23"/>
          <p:cNvSpPr>
            <a:spLocks noChangeArrowheads="1"/>
          </p:cNvSpPr>
          <p:nvPr/>
        </p:nvSpPr>
        <p:spPr bwMode="auto">
          <a:xfrm>
            <a:off x="6629400" y="40386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39" name="Rectangle 24"/>
          <p:cNvSpPr>
            <a:spLocks noChangeArrowheads="1"/>
          </p:cNvSpPr>
          <p:nvPr/>
        </p:nvSpPr>
        <p:spPr bwMode="auto">
          <a:xfrm>
            <a:off x="6629400" y="44196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44" name="Rectangle 29"/>
          <p:cNvSpPr>
            <a:spLocks noChangeArrowheads="1"/>
          </p:cNvSpPr>
          <p:nvPr/>
        </p:nvSpPr>
        <p:spPr bwMode="auto">
          <a:xfrm rot="5400000">
            <a:off x="3124200" y="1524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45" name="Rectangle 30"/>
          <p:cNvSpPr>
            <a:spLocks noChangeArrowheads="1"/>
          </p:cNvSpPr>
          <p:nvPr/>
        </p:nvSpPr>
        <p:spPr bwMode="auto">
          <a:xfrm rot="5400000">
            <a:off x="3505200" y="1524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46" name="Rectangle 31"/>
          <p:cNvSpPr>
            <a:spLocks noChangeArrowheads="1"/>
          </p:cNvSpPr>
          <p:nvPr/>
        </p:nvSpPr>
        <p:spPr bwMode="auto">
          <a:xfrm rot="5400000">
            <a:off x="3962400" y="1524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47" name="Rectangle 32"/>
          <p:cNvSpPr>
            <a:spLocks noChangeArrowheads="1"/>
          </p:cNvSpPr>
          <p:nvPr/>
        </p:nvSpPr>
        <p:spPr bwMode="auto">
          <a:xfrm rot="5400000">
            <a:off x="4343400" y="1524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48" name="Rectangle 33"/>
          <p:cNvSpPr>
            <a:spLocks noChangeArrowheads="1"/>
          </p:cNvSpPr>
          <p:nvPr/>
        </p:nvSpPr>
        <p:spPr bwMode="auto">
          <a:xfrm rot="5400000">
            <a:off x="4724400" y="1524000"/>
            <a:ext cx="1066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49" name="Line 42"/>
          <p:cNvSpPr>
            <a:spLocks noChangeShapeType="1"/>
          </p:cNvSpPr>
          <p:nvPr/>
        </p:nvSpPr>
        <p:spPr bwMode="auto">
          <a:xfrm>
            <a:off x="0" y="3733800"/>
            <a:ext cx="34290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0" name="Line 43"/>
          <p:cNvSpPr>
            <a:spLocks noChangeShapeType="1"/>
          </p:cNvSpPr>
          <p:nvPr/>
        </p:nvSpPr>
        <p:spPr bwMode="auto">
          <a:xfrm>
            <a:off x="4419600" y="4648200"/>
            <a:ext cx="0" cy="2209800"/>
          </a:xfrm>
          <a:prstGeom prst="line">
            <a:avLst/>
          </a:prstGeom>
          <a:noFill/>
          <a:ln w="19050">
            <a:solidFill>
              <a:schemeClr val="bg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1" name="Rectangle 46"/>
          <p:cNvSpPr>
            <a:spLocks noChangeArrowheads="1"/>
          </p:cNvSpPr>
          <p:nvPr/>
        </p:nvSpPr>
        <p:spPr bwMode="auto">
          <a:xfrm>
            <a:off x="0" y="5181600"/>
            <a:ext cx="2819400" cy="1676400"/>
          </a:xfrm>
          <a:prstGeom prst="rect">
            <a:avLst/>
          </a:prstGeom>
          <a:solidFill>
            <a:srgbClr val="00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52" name="Rectangle 47"/>
          <p:cNvSpPr>
            <a:spLocks noChangeArrowheads="1"/>
          </p:cNvSpPr>
          <p:nvPr/>
        </p:nvSpPr>
        <p:spPr bwMode="auto">
          <a:xfrm>
            <a:off x="0" y="0"/>
            <a:ext cx="2819400" cy="2209800"/>
          </a:xfrm>
          <a:prstGeom prst="rect">
            <a:avLst/>
          </a:prstGeom>
          <a:solidFill>
            <a:srgbClr val="00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53" name="Rectangle 48"/>
          <p:cNvSpPr>
            <a:spLocks noChangeArrowheads="1"/>
          </p:cNvSpPr>
          <p:nvPr/>
        </p:nvSpPr>
        <p:spPr bwMode="auto">
          <a:xfrm>
            <a:off x="6248400" y="0"/>
            <a:ext cx="2895600" cy="2133600"/>
          </a:xfrm>
          <a:prstGeom prst="rect">
            <a:avLst/>
          </a:prstGeom>
          <a:solidFill>
            <a:srgbClr val="00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54" name="Rectangle 49"/>
          <p:cNvSpPr>
            <a:spLocks noChangeArrowheads="1"/>
          </p:cNvSpPr>
          <p:nvPr/>
        </p:nvSpPr>
        <p:spPr bwMode="auto">
          <a:xfrm>
            <a:off x="6172200" y="5257800"/>
            <a:ext cx="2971800" cy="1600200"/>
          </a:xfrm>
          <a:prstGeom prst="rect">
            <a:avLst/>
          </a:prstGeom>
          <a:solidFill>
            <a:srgbClr val="00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55" name="Line 50"/>
          <p:cNvSpPr>
            <a:spLocks noChangeShapeType="1"/>
          </p:cNvSpPr>
          <p:nvPr/>
        </p:nvSpPr>
        <p:spPr bwMode="auto">
          <a:xfrm>
            <a:off x="5715000" y="3733800"/>
            <a:ext cx="342900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6" name="Line 51"/>
          <p:cNvSpPr>
            <a:spLocks noChangeShapeType="1"/>
          </p:cNvSpPr>
          <p:nvPr/>
        </p:nvSpPr>
        <p:spPr bwMode="auto">
          <a:xfrm>
            <a:off x="4495800" y="0"/>
            <a:ext cx="0" cy="2743200"/>
          </a:xfrm>
          <a:prstGeom prst="line">
            <a:avLst/>
          </a:prstGeom>
          <a:noFill/>
          <a:ln w="19050">
            <a:solidFill>
              <a:schemeClr val="bg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7" name="Text Box 52"/>
          <p:cNvSpPr txBox="1">
            <a:spLocks noChangeArrowheads="1"/>
          </p:cNvSpPr>
          <p:nvPr/>
        </p:nvSpPr>
        <p:spPr bwMode="auto">
          <a:xfrm>
            <a:off x="-152400" y="1524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cs typeface="Arial" pitchFamily="34" charset="0"/>
              </a:rPr>
              <a:t>Это перекресток</a:t>
            </a:r>
          </a:p>
        </p:txBody>
      </p:sp>
      <p:pic>
        <p:nvPicPr>
          <p:cNvPr id="5173" name="Запи259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6800" y="7239000"/>
            <a:ext cx="233363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304800" y="3886200"/>
            <a:ext cx="1219200" cy="679450"/>
            <a:chOff x="1218" y="1584"/>
            <a:chExt cx="4061" cy="2204"/>
          </a:xfrm>
        </p:grpSpPr>
        <p:grpSp>
          <p:nvGrpSpPr>
            <p:cNvPr id="5" name="Group 55"/>
            <p:cNvGrpSpPr>
              <a:grpSpLocks/>
            </p:cNvGrpSpPr>
            <p:nvPr/>
          </p:nvGrpSpPr>
          <p:grpSpPr bwMode="auto">
            <a:xfrm>
              <a:off x="1218" y="1584"/>
              <a:ext cx="4061" cy="2204"/>
              <a:chOff x="1218" y="1584"/>
              <a:chExt cx="4061" cy="2204"/>
            </a:xfrm>
          </p:grpSpPr>
          <p:sp>
            <p:nvSpPr>
              <p:cNvPr id="5174" name="AutoShape 56"/>
              <p:cNvSpPr>
                <a:spLocks noChangeAspect="1" noChangeArrowheads="1" noTextEdit="1"/>
              </p:cNvSpPr>
              <p:nvPr/>
            </p:nvSpPr>
            <p:spPr bwMode="auto">
              <a:xfrm>
                <a:off x="1474" y="1691"/>
                <a:ext cx="3758" cy="20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5" name="Freeform 57"/>
              <p:cNvSpPr>
                <a:spLocks/>
              </p:cNvSpPr>
              <p:nvPr/>
            </p:nvSpPr>
            <p:spPr bwMode="auto">
              <a:xfrm>
                <a:off x="1218" y="1584"/>
                <a:ext cx="4061" cy="1819"/>
              </a:xfrm>
              <a:custGeom>
                <a:avLst/>
                <a:gdLst>
                  <a:gd name="T0" fmla="*/ 150690 w 441"/>
                  <a:gd name="T1" fmla="*/ 644007 h 202"/>
                  <a:gd name="T2" fmla="*/ 690259 w 441"/>
                  <a:gd name="T3" fmla="*/ 565196 h 202"/>
                  <a:gd name="T4" fmla="*/ 985442 w 441"/>
                  <a:gd name="T5" fmla="*/ 32841 h 202"/>
                  <a:gd name="T6" fmla="*/ 1797559 w 441"/>
                  <a:gd name="T7" fmla="*/ 32841 h 202"/>
                  <a:gd name="T8" fmla="*/ 2315341 w 441"/>
                  <a:gd name="T9" fmla="*/ 565196 h 202"/>
                  <a:gd name="T10" fmla="*/ 3027480 w 441"/>
                  <a:gd name="T11" fmla="*/ 782755 h 202"/>
                  <a:gd name="T12" fmla="*/ 2991530 w 441"/>
                  <a:gd name="T13" fmla="*/ 1328239 h 202"/>
                  <a:gd name="T14" fmla="*/ 114813 w 441"/>
                  <a:gd name="T15" fmla="*/ 1328239 h 202"/>
                  <a:gd name="T16" fmla="*/ 150690 w 441"/>
                  <a:gd name="T17" fmla="*/ 644007 h 20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41"/>
                  <a:gd name="T28" fmla="*/ 0 h 202"/>
                  <a:gd name="T29" fmla="*/ 441 w 441"/>
                  <a:gd name="T30" fmla="*/ 202 h 20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41" h="202">
                    <a:moveTo>
                      <a:pt x="21" y="98"/>
                    </a:moveTo>
                    <a:cubicBezTo>
                      <a:pt x="46" y="89"/>
                      <a:pt x="67" y="86"/>
                      <a:pt x="96" y="86"/>
                    </a:cubicBezTo>
                    <a:cubicBezTo>
                      <a:pt x="100" y="55"/>
                      <a:pt x="114" y="27"/>
                      <a:pt x="137" y="5"/>
                    </a:cubicBezTo>
                    <a:cubicBezTo>
                      <a:pt x="175" y="1"/>
                      <a:pt x="212" y="0"/>
                      <a:pt x="250" y="5"/>
                    </a:cubicBezTo>
                    <a:cubicBezTo>
                      <a:pt x="279" y="29"/>
                      <a:pt x="311" y="56"/>
                      <a:pt x="322" y="86"/>
                    </a:cubicBezTo>
                    <a:cubicBezTo>
                      <a:pt x="368" y="92"/>
                      <a:pt x="397" y="107"/>
                      <a:pt x="421" y="119"/>
                    </a:cubicBezTo>
                    <a:cubicBezTo>
                      <a:pt x="441" y="157"/>
                      <a:pt x="436" y="166"/>
                      <a:pt x="416" y="202"/>
                    </a:cubicBezTo>
                    <a:lnTo>
                      <a:pt x="16" y="202"/>
                    </a:lnTo>
                    <a:cubicBezTo>
                      <a:pt x="8" y="168"/>
                      <a:pt x="0" y="129"/>
                      <a:pt x="21" y="98"/>
                    </a:cubicBezTo>
                    <a:close/>
                  </a:path>
                </a:pathLst>
              </a:custGeom>
              <a:solidFill>
                <a:srgbClr val="FFFF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6" name="Oval 58"/>
              <p:cNvSpPr>
                <a:spLocks noChangeArrowheads="1"/>
              </p:cNvSpPr>
              <p:nvPr/>
            </p:nvSpPr>
            <p:spPr bwMode="auto">
              <a:xfrm>
                <a:off x="4058" y="3072"/>
                <a:ext cx="717" cy="695"/>
              </a:xfrm>
              <a:prstGeom prst="ellipse">
                <a:avLst/>
              </a:prstGeom>
              <a:solidFill>
                <a:srgbClr val="3B3734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77" name="Oval 59"/>
              <p:cNvSpPr>
                <a:spLocks noChangeArrowheads="1"/>
              </p:cNvSpPr>
              <p:nvPr/>
            </p:nvSpPr>
            <p:spPr bwMode="auto">
              <a:xfrm>
                <a:off x="1994" y="3072"/>
                <a:ext cx="717" cy="695"/>
              </a:xfrm>
              <a:prstGeom prst="ellipse">
                <a:avLst/>
              </a:prstGeom>
              <a:solidFill>
                <a:srgbClr val="3B3734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78" name="Freeform 60"/>
              <p:cNvSpPr>
                <a:spLocks noEditPoints="1"/>
              </p:cNvSpPr>
              <p:nvPr/>
            </p:nvSpPr>
            <p:spPr bwMode="auto">
              <a:xfrm>
                <a:off x="2296" y="1728"/>
                <a:ext cx="1813" cy="624"/>
              </a:xfrm>
              <a:custGeom>
                <a:avLst/>
                <a:gdLst>
                  <a:gd name="T0" fmla="*/ 779808 w 183"/>
                  <a:gd name="T1" fmla="*/ 482168 h 68"/>
                  <a:gd name="T2" fmla="*/ 789626 w 183"/>
                  <a:gd name="T3" fmla="*/ 0 h 68"/>
                  <a:gd name="T4" fmla="*/ 269325 w 183"/>
                  <a:gd name="T5" fmla="*/ 56417 h 68"/>
                  <a:gd name="T6" fmla="*/ 0 w 183"/>
                  <a:gd name="T7" fmla="*/ 482168 h 68"/>
                  <a:gd name="T8" fmla="*/ 779808 w 183"/>
                  <a:gd name="T9" fmla="*/ 482168 h 68"/>
                  <a:gd name="T10" fmla="*/ 944206 w 183"/>
                  <a:gd name="T11" fmla="*/ 6992 h 68"/>
                  <a:gd name="T12" fmla="*/ 944206 w 183"/>
                  <a:gd name="T13" fmla="*/ 482168 h 68"/>
                  <a:gd name="T14" fmla="*/ 1762979 w 183"/>
                  <a:gd name="T15" fmla="*/ 475268 h 68"/>
                  <a:gd name="T16" fmla="*/ 1185365 w 183"/>
                  <a:gd name="T17" fmla="*/ 35531 h 68"/>
                  <a:gd name="T18" fmla="*/ 944206 w 183"/>
                  <a:gd name="T19" fmla="*/ 6992 h 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3"/>
                  <a:gd name="T31" fmla="*/ 0 h 68"/>
                  <a:gd name="T32" fmla="*/ 183 w 183"/>
                  <a:gd name="T33" fmla="*/ 68 h 6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3" h="68">
                    <a:moveTo>
                      <a:pt x="81" y="68"/>
                    </a:moveTo>
                    <a:lnTo>
                      <a:pt x="82" y="0"/>
                    </a:lnTo>
                    <a:cubicBezTo>
                      <a:pt x="51" y="1"/>
                      <a:pt x="42" y="2"/>
                      <a:pt x="28" y="8"/>
                    </a:cubicBezTo>
                    <a:cubicBezTo>
                      <a:pt x="13" y="22"/>
                      <a:pt x="1" y="43"/>
                      <a:pt x="0" y="68"/>
                    </a:cubicBezTo>
                    <a:lnTo>
                      <a:pt x="81" y="68"/>
                    </a:lnTo>
                    <a:close/>
                    <a:moveTo>
                      <a:pt x="98" y="1"/>
                    </a:moveTo>
                    <a:lnTo>
                      <a:pt x="98" y="68"/>
                    </a:lnTo>
                    <a:lnTo>
                      <a:pt x="183" y="67"/>
                    </a:lnTo>
                    <a:cubicBezTo>
                      <a:pt x="169" y="43"/>
                      <a:pt x="149" y="23"/>
                      <a:pt x="123" y="5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CCFFFF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9" name="Freeform 61"/>
              <p:cNvSpPr>
                <a:spLocks noEditPoints="1"/>
              </p:cNvSpPr>
              <p:nvPr/>
            </p:nvSpPr>
            <p:spPr bwMode="auto">
              <a:xfrm>
                <a:off x="3356" y="2513"/>
                <a:ext cx="761" cy="687"/>
              </a:xfrm>
              <a:custGeom>
                <a:avLst/>
                <a:gdLst>
                  <a:gd name="T0" fmla="*/ 6044 w 87"/>
                  <a:gd name="T1" fmla="*/ 4894 h 81"/>
                  <a:gd name="T2" fmla="*/ 11398 w 87"/>
                  <a:gd name="T3" fmla="*/ 419172 h 81"/>
                  <a:gd name="T4" fmla="*/ 6044 w 87"/>
                  <a:gd name="T5" fmla="*/ 419172 h 81"/>
                  <a:gd name="T6" fmla="*/ 0 w 87"/>
                  <a:gd name="T7" fmla="*/ 4894 h 81"/>
                  <a:gd name="T8" fmla="*/ 6044 w 87"/>
                  <a:gd name="T9" fmla="*/ 4894 h 81"/>
                  <a:gd name="T10" fmla="*/ 6044 w 87"/>
                  <a:gd name="T11" fmla="*/ 419172 h 81"/>
                  <a:gd name="T12" fmla="*/ 6044 w 87"/>
                  <a:gd name="T13" fmla="*/ 419172 h 81"/>
                  <a:gd name="T14" fmla="*/ 6044 w 87"/>
                  <a:gd name="T15" fmla="*/ 419172 h 81"/>
                  <a:gd name="T16" fmla="*/ 6044 w 87"/>
                  <a:gd name="T17" fmla="*/ 419172 h 81"/>
                  <a:gd name="T18" fmla="*/ 6044 w 87"/>
                  <a:gd name="T19" fmla="*/ 414278 h 81"/>
                  <a:gd name="T20" fmla="*/ 503301 w 87"/>
                  <a:gd name="T21" fmla="*/ 414278 h 81"/>
                  <a:gd name="T22" fmla="*/ 503301 w 87"/>
                  <a:gd name="T23" fmla="*/ 419172 h 81"/>
                  <a:gd name="T24" fmla="*/ 6044 w 87"/>
                  <a:gd name="T25" fmla="*/ 419172 h 81"/>
                  <a:gd name="T26" fmla="*/ 6044 w 87"/>
                  <a:gd name="T27" fmla="*/ 414278 h 81"/>
                  <a:gd name="T28" fmla="*/ 509345 w 87"/>
                  <a:gd name="T29" fmla="*/ 419172 h 81"/>
                  <a:gd name="T30" fmla="*/ 509345 w 87"/>
                  <a:gd name="T31" fmla="*/ 419172 h 81"/>
                  <a:gd name="T32" fmla="*/ 503301 w 87"/>
                  <a:gd name="T33" fmla="*/ 419172 h 81"/>
                  <a:gd name="T34" fmla="*/ 503301 w 87"/>
                  <a:gd name="T35" fmla="*/ 419172 h 81"/>
                  <a:gd name="T36" fmla="*/ 509345 w 87"/>
                  <a:gd name="T37" fmla="*/ 419172 h 81"/>
                  <a:gd name="T38" fmla="*/ 503301 w 87"/>
                  <a:gd name="T39" fmla="*/ 419172 h 81"/>
                  <a:gd name="T40" fmla="*/ 503301 w 87"/>
                  <a:gd name="T41" fmla="*/ 4894 h 81"/>
                  <a:gd name="T42" fmla="*/ 509345 w 87"/>
                  <a:gd name="T43" fmla="*/ 4894 h 81"/>
                  <a:gd name="T44" fmla="*/ 509345 w 87"/>
                  <a:gd name="T45" fmla="*/ 419172 h 81"/>
                  <a:gd name="T46" fmla="*/ 503301 w 87"/>
                  <a:gd name="T47" fmla="*/ 419172 h 81"/>
                  <a:gd name="T48" fmla="*/ 509345 w 87"/>
                  <a:gd name="T49" fmla="*/ 4894 h 81"/>
                  <a:gd name="T50" fmla="*/ 509345 w 87"/>
                  <a:gd name="T51" fmla="*/ 4894 h 81"/>
                  <a:gd name="T52" fmla="*/ 509345 w 87"/>
                  <a:gd name="T53" fmla="*/ 4894 h 81"/>
                  <a:gd name="T54" fmla="*/ 509345 w 87"/>
                  <a:gd name="T55" fmla="*/ 4894 h 81"/>
                  <a:gd name="T56" fmla="*/ 509345 w 87"/>
                  <a:gd name="T57" fmla="*/ 10356 h 81"/>
                  <a:gd name="T58" fmla="*/ 6044 w 87"/>
                  <a:gd name="T59" fmla="*/ 4894 h 81"/>
                  <a:gd name="T60" fmla="*/ 6044 w 87"/>
                  <a:gd name="T61" fmla="*/ 0 h 81"/>
                  <a:gd name="T62" fmla="*/ 509345 w 87"/>
                  <a:gd name="T63" fmla="*/ 4894 h 81"/>
                  <a:gd name="T64" fmla="*/ 509345 w 87"/>
                  <a:gd name="T65" fmla="*/ 10356 h 81"/>
                  <a:gd name="T66" fmla="*/ 0 w 87"/>
                  <a:gd name="T67" fmla="*/ 4894 h 81"/>
                  <a:gd name="T68" fmla="*/ 0 w 87"/>
                  <a:gd name="T69" fmla="*/ 0 h 81"/>
                  <a:gd name="T70" fmla="*/ 6044 w 87"/>
                  <a:gd name="T71" fmla="*/ 0 h 81"/>
                  <a:gd name="T72" fmla="*/ 6044 w 87"/>
                  <a:gd name="T73" fmla="*/ 4894 h 81"/>
                  <a:gd name="T74" fmla="*/ 0 w 87"/>
                  <a:gd name="T75" fmla="*/ 4894 h 8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"/>
                  <a:gd name="T115" fmla="*/ 0 h 81"/>
                  <a:gd name="T116" fmla="*/ 87 w 87"/>
                  <a:gd name="T117" fmla="*/ 81 h 8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" h="81">
                    <a:moveTo>
                      <a:pt x="1" y="1"/>
                    </a:moveTo>
                    <a:lnTo>
                      <a:pt x="2" y="81"/>
                    </a:lnTo>
                    <a:lnTo>
                      <a:pt x="1" y="8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  <a:moveTo>
                      <a:pt x="1" y="81"/>
                    </a:moveTo>
                    <a:lnTo>
                      <a:pt x="1" y="81"/>
                    </a:lnTo>
                    <a:close/>
                    <a:moveTo>
                      <a:pt x="1" y="80"/>
                    </a:moveTo>
                    <a:lnTo>
                      <a:pt x="86" y="80"/>
                    </a:lnTo>
                    <a:lnTo>
                      <a:pt x="86" y="81"/>
                    </a:lnTo>
                    <a:lnTo>
                      <a:pt x="1" y="81"/>
                    </a:lnTo>
                    <a:lnTo>
                      <a:pt x="1" y="80"/>
                    </a:lnTo>
                    <a:close/>
                    <a:moveTo>
                      <a:pt x="87" y="81"/>
                    </a:moveTo>
                    <a:lnTo>
                      <a:pt x="87" y="81"/>
                    </a:lnTo>
                    <a:lnTo>
                      <a:pt x="86" y="81"/>
                    </a:lnTo>
                    <a:lnTo>
                      <a:pt x="87" y="81"/>
                    </a:lnTo>
                    <a:close/>
                    <a:moveTo>
                      <a:pt x="86" y="81"/>
                    </a:moveTo>
                    <a:lnTo>
                      <a:pt x="86" y="1"/>
                    </a:lnTo>
                    <a:lnTo>
                      <a:pt x="87" y="1"/>
                    </a:lnTo>
                    <a:lnTo>
                      <a:pt x="87" y="81"/>
                    </a:lnTo>
                    <a:lnTo>
                      <a:pt x="86" y="81"/>
                    </a:lnTo>
                    <a:close/>
                    <a:moveTo>
                      <a:pt x="87" y="1"/>
                    </a:moveTo>
                    <a:lnTo>
                      <a:pt x="87" y="1"/>
                    </a:lnTo>
                    <a:close/>
                    <a:moveTo>
                      <a:pt x="87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87" y="1"/>
                    </a:lnTo>
                    <a:lnTo>
                      <a:pt x="87" y="2"/>
                    </a:lnTo>
                    <a:close/>
                    <a:moveTo>
                      <a:pt x="0" y="1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4211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0" name="Freeform 62"/>
              <p:cNvSpPr>
                <a:spLocks noEditPoints="1"/>
              </p:cNvSpPr>
              <p:nvPr/>
            </p:nvSpPr>
            <p:spPr bwMode="auto">
              <a:xfrm>
                <a:off x="2544" y="2522"/>
                <a:ext cx="709" cy="678"/>
              </a:xfrm>
              <a:custGeom>
                <a:avLst/>
                <a:gdLst>
                  <a:gd name="T0" fmla="*/ 469428 w 81"/>
                  <a:gd name="T1" fmla="*/ 0 h 80"/>
                  <a:gd name="T2" fmla="*/ 475485 w 81"/>
                  <a:gd name="T3" fmla="*/ 412707 h 80"/>
                  <a:gd name="T4" fmla="*/ 469428 w 81"/>
                  <a:gd name="T5" fmla="*/ 0 h 80"/>
                  <a:gd name="T6" fmla="*/ 475485 w 81"/>
                  <a:gd name="T7" fmla="*/ 0 h 80"/>
                  <a:gd name="T8" fmla="*/ 469428 w 81"/>
                  <a:gd name="T9" fmla="*/ 4882 h 80"/>
                  <a:gd name="T10" fmla="*/ 6048 w 81"/>
                  <a:gd name="T11" fmla="*/ 0 h 80"/>
                  <a:gd name="T12" fmla="*/ 469428 w 81"/>
                  <a:gd name="T13" fmla="*/ 4882 h 80"/>
                  <a:gd name="T14" fmla="*/ 0 w 81"/>
                  <a:gd name="T15" fmla="*/ 0 h 80"/>
                  <a:gd name="T16" fmla="*/ 6048 w 81"/>
                  <a:gd name="T17" fmla="*/ 0 h 80"/>
                  <a:gd name="T18" fmla="*/ 6048 w 81"/>
                  <a:gd name="T19" fmla="*/ 0 h 80"/>
                  <a:gd name="T20" fmla="*/ 0 w 81"/>
                  <a:gd name="T21" fmla="*/ 247724 h 80"/>
                  <a:gd name="T22" fmla="*/ 6048 w 81"/>
                  <a:gd name="T23" fmla="*/ 0 h 80"/>
                  <a:gd name="T24" fmla="*/ 0 w 81"/>
                  <a:gd name="T25" fmla="*/ 247724 h 80"/>
                  <a:gd name="T26" fmla="*/ 6048 w 81"/>
                  <a:gd name="T27" fmla="*/ 247724 h 80"/>
                  <a:gd name="T28" fmla="*/ 6048 w 81"/>
                  <a:gd name="T29" fmla="*/ 242266 h 80"/>
                  <a:gd name="T30" fmla="*/ 6048 w 81"/>
                  <a:gd name="T31" fmla="*/ 252614 h 80"/>
                  <a:gd name="T32" fmla="*/ 6048 w 81"/>
                  <a:gd name="T33" fmla="*/ 242266 h 80"/>
                  <a:gd name="T34" fmla="*/ 6048 w 81"/>
                  <a:gd name="T35" fmla="*/ 242266 h 80"/>
                  <a:gd name="T36" fmla="*/ 6048 w 81"/>
                  <a:gd name="T37" fmla="*/ 242266 h 80"/>
                  <a:gd name="T38" fmla="*/ 58996 w 81"/>
                  <a:gd name="T39" fmla="*/ 252614 h 80"/>
                  <a:gd name="T40" fmla="*/ 6048 w 81"/>
                  <a:gd name="T41" fmla="*/ 252614 h 80"/>
                  <a:gd name="T42" fmla="*/ 58996 w 81"/>
                  <a:gd name="T43" fmla="*/ 252614 h 80"/>
                  <a:gd name="T44" fmla="*/ 99908 w 81"/>
                  <a:gd name="T45" fmla="*/ 268412 h 80"/>
                  <a:gd name="T46" fmla="*/ 58996 w 81"/>
                  <a:gd name="T47" fmla="*/ 252614 h 80"/>
                  <a:gd name="T48" fmla="*/ 281639 w 81"/>
                  <a:gd name="T49" fmla="*/ 412707 h 80"/>
                  <a:gd name="T50" fmla="*/ 99908 w 81"/>
                  <a:gd name="T51" fmla="*/ 268412 h 80"/>
                  <a:gd name="T52" fmla="*/ 275670 w 81"/>
                  <a:gd name="T53" fmla="*/ 412707 h 80"/>
                  <a:gd name="T54" fmla="*/ 275670 w 81"/>
                  <a:gd name="T55" fmla="*/ 412707 h 80"/>
                  <a:gd name="T56" fmla="*/ 275670 w 81"/>
                  <a:gd name="T57" fmla="*/ 407825 h 80"/>
                  <a:gd name="T58" fmla="*/ 475485 w 81"/>
                  <a:gd name="T59" fmla="*/ 412707 h 80"/>
                  <a:gd name="T60" fmla="*/ 275670 w 81"/>
                  <a:gd name="T61" fmla="*/ 407825 h 80"/>
                  <a:gd name="T62" fmla="*/ 475485 w 81"/>
                  <a:gd name="T63" fmla="*/ 412707 h 80"/>
                  <a:gd name="T64" fmla="*/ 475485 w 81"/>
                  <a:gd name="T65" fmla="*/ 412707 h 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1"/>
                  <a:gd name="T100" fmla="*/ 0 h 80"/>
                  <a:gd name="T101" fmla="*/ 81 w 81"/>
                  <a:gd name="T102" fmla="*/ 80 h 8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1" h="80">
                    <a:moveTo>
                      <a:pt x="80" y="80"/>
                    </a:moveTo>
                    <a:lnTo>
                      <a:pt x="80" y="0"/>
                    </a:lnTo>
                    <a:lnTo>
                      <a:pt x="81" y="0"/>
                    </a:lnTo>
                    <a:lnTo>
                      <a:pt x="81" y="80"/>
                    </a:lnTo>
                    <a:lnTo>
                      <a:pt x="80" y="80"/>
                    </a:lnTo>
                    <a:close/>
                    <a:moveTo>
                      <a:pt x="80" y="0"/>
                    </a:moveTo>
                    <a:lnTo>
                      <a:pt x="81" y="0"/>
                    </a:lnTo>
                    <a:lnTo>
                      <a:pt x="80" y="0"/>
                    </a:lnTo>
                    <a:close/>
                    <a:moveTo>
                      <a:pt x="8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80" y="0"/>
                    </a:lnTo>
                    <a:lnTo>
                      <a:pt x="80" y="1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  <a:moveTo>
                      <a:pt x="1" y="0"/>
                    </a:moveTo>
                    <a:lnTo>
                      <a:pt x="1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  <a:moveTo>
                      <a:pt x="1" y="49"/>
                    </a:moveTo>
                    <a:lnTo>
                      <a:pt x="0" y="48"/>
                    </a:lnTo>
                    <a:lnTo>
                      <a:pt x="1" y="48"/>
                    </a:lnTo>
                    <a:lnTo>
                      <a:pt x="1" y="49"/>
                    </a:lnTo>
                    <a:close/>
                    <a:moveTo>
                      <a:pt x="1" y="47"/>
                    </a:moveTo>
                    <a:lnTo>
                      <a:pt x="1" y="47"/>
                    </a:lnTo>
                    <a:lnTo>
                      <a:pt x="1" y="49"/>
                    </a:lnTo>
                    <a:lnTo>
                      <a:pt x="1" y="47"/>
                    </a:lnTo>
                    <a:close/>
                    <a:moveTo>
                      <a:pt x="1" y="47"/>
                    </a:moveTo>
                    <a:lnTo>
                      <a:pt x="1" y="47"/>
                    </a:lnTo>
                    <a:lnTo>
                      <a:pt x="1" y="48"/>
                    </a:lnTo>
                    <a:lnTo>
                      <a:pt x="1" y="47"/>
                    </a:lnTo>
                    <a:close/>
                    <a:moveTo>
                      <a:pt x="1" y="47"/>
                    </a:moveTo>
                    <a:cubicBezTo>
                      <a:pt x="4" y="48"/>
                      <a:pt x="7" y="48"/>
                      <a:pt x="10" y="49"/>
                    </a:cubicBezTo>
                    <a:lnTo>
                      <a:pt x="9" y="50"/>
                    </a:lnTo>
                    <a:cubicBezTo>
                      <a:pt x="7" y="49"/>
                      <a:pt x="4" y="49"/>
                      <a:pt x="1" y="49"/>
                    </a:cubicBezTo>
                    <a:lnTo>
                      <a:pt x="1" y="47"/>
                    </a:lnTo>
                    <a:close/>
                    <a:moveTo>
                      <a:pt x="10" y="49"/>
                    </a:moveTo>
                    <a:cubicBezTo>
                      <a:pt x="12" y="49"/>
                      <a:pt x="15" y="50"/>
                      <a:pt x="18" y="51"/>
                    </a:cubicBezTo>
                    <a:lnTo>
                      <a:pt x="17" y="52"/>
                    </a:lnTo>
                    <a:cubicBezTo>
                      <a:pt x="15" y="51"/>
                      <a:pt x="12" y="51"/>
                      <a:pt x="9" y="50"/>
                    </a:cubicBezTo>
                    <a:lnTo>
                      <a:pt x="10" y="49"/>
                    </a:lnTo>
                    <a:close/>
                    <a:moveTo>
                      <a:pt x="18" y="51"/>
                    </a:moveTo>
                    <a:cubicBezTo>
                      <a:pt x="31" y="56"/>
                      <a:pt x="42" y="66"/>
                      <a:pt x="48" y="80"/>
                    </a:cubicBezTo>
                    <a:lnTo>
                      <a:pt x="47" y="80"/>
                    </a:lnTo>
                    <a:cubicBezTo>
                      <a:pt x="41" y="66"/>
                      <a:pt x="31" y="57"/>
                      <a:pt x="17" y="52"/>
                    </a:cubicBezTo>
                    <a:lnTo>
                      <a:pt x="18" y="51"/>
                    </a:lnTo>
                    <a:close/>
                    <a:moveTo>
                      <a:pt x="47" y="80"/>
                    </a:moveTo>
                    <a:lnTo>
                      <a:pt x="47" y="80"/>
                    </a:lnTo>
                    <a:close/>
                    <a:moveTo>
                      <a:pt x="47" y="79"/>
                    </a:moveTo>
                    <a:lnTo>
                      <a:pt x="81" y="79"/>
                    </a:lnTo>
                    <a:lnTo>
                      <a:pt x="81" y="80"/>
                    </a:lnTo>
                    <a:lnTo>
                      <a:pt x="47" y="80"/>
                    </a:lnTo>
                    <a:lnTo>
                      <a:pt x="47" y="79"/>
                    </a:lnTo>
                    <a:close/>
                    <a:moveTo>
                      <a:pt x="81" y="80"/>
                    </a:moveTo>
                    <a:lnTo>
                      <a:pt x="81" y="80"/>
                    </a:lnTo>
                    <a:close/>
                  </a:path>
                </a:pathLst>
              </a:custGeom>
              <a:solidFill>
                <a:srgbClr val="24211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1" name="Freeform 63"/>
              <p:cNvSpPr>
                <a:spLocks/>
              </p:cNvSpPr>
              <p:nvPr/>
            </p:nvSpPr>
            <p:spPr bwMode="auto">
              <a:xfrm>
                <a:off x="5034" y="2640"/>
                <a:ext cx="208" cy="336"/>
              </a:xfrm>
              <a:custGeom>
                <a:avLst/>
                <a:gdLst>
                  <a:gd name="T0" fmla="*/ 935792 w 10"/>
                  <a:gd name="T1" fmla="*/ 978856 h 19"/>
                  <a:gd name="T2" fmla="*/ 0 w 10"/>
                  <a:gd name="T3" fmla="*/ 0 h 19"/>
                  <a:gd name="T4" fmla="*/ 1871605 w 10"/>
                  <a:gd name="T5" fmla="*/ 1271884 h 19"/>
                  <a:gd name="T6" fmla="*/ 1682970 w 10"/>
                  <a:gd name="T7" fmla="*/ 1858257 h 19"/>
                  <a:gd name="T8" fmla="*/ 935792 w 10"/>
                  <a:gd name="T9" fmla="*/ 97885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9"/>
                  <a:gd name="T17" fmla="*/ 10 w 10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9">
                    <a:moveTo>
                      <a:pt x="5" y="10"/>
                    </a:moveTo>
                    <a:lnTo>
                      <a:pt x="0" y="0"/>
                    </a:lnTo>
                    <a:cubicBezTo>
                      <a:pt x="6" y="2"/>
                      <a:pt x="10" y="7"/>
                      <a:pt x="10" y="13"/>
                    </a:cubicBezTo>
                    <a:cubicBezTo>
                      <a:pt x="10" y="15"/>
                      <a:pt x="10" y="17"/>
                      <a:pt x="9" y="19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2" name="Freeform 64"/>
              <p:cNvSpPr>
                <a:spLocks/>
              </p:cNvSpPr>
              <p:nvPr/>
            </p:nvSpPr>
            <p:spPr bwMode="auto">
              <a:xfrm>
                <a:off x="1344" y="2448"/>
                <a:ext cx="99" cy="192"/>
              </a:xfrm>
              <a:custGeom>
                <a:avLst/>
                <a:gdLst>
                  <a:gd name="T0" fmla="*/ 48520 w 10"/>
                  <a:gd name="T1" fmla="*/ 104256 h 19"/>
                  <a:gd name="T2" fmla="*/ 96050 w 10"/>
                  <a:gd name="T3" fmla="*/ 0 h 19"/>
                  <a:gd name="T4" fmla="*/ 0 w 10"/>
                  <a:gd name="T5" fmla="*/ 135198 h 19"/>
                  <a:gd name="T6" fmla="*/ 19404 w 10"/>
                  <a:gd name="T7" fmla="*/ 198104 h 19"/>
                  <a:gd name="T8" fmla="*/ 48520 w 10"/>
                  <a:gd name="T9" fmla="*/ 10425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9"/>
                  <a:gd name="T17" fmla="*/ 10 w 10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9">
                    <a:moveTo>
                      <a:pt x="5" y="10"/>
                    </a:moveTo>
                    <a:lnTo>
                      <a:pt x="10" y="0"/>
                    </a:lnTo>
                    <a:cubicBezTo>
                      <a:pt x="4" y="2"/>
                      <a:pt x="0" y="7"/>
                      <a:pt x="0" y="13"/>
                    </a:cubicBezTo>
                    <a:cubicBezTo>
                      <a:pt x="0" y="15"/>
                      <a:pt x="1" y="17"/>
                      <a:pt x="2" y="19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3" name="Oval 65"/>
              <p:cNvSpPr>
                <a:spLocks noChangeArrowheads="1"/>
              </p:cNvSpPr>
              <p:nvPr/>
            </p:nvSpPr>
            <p:spPr bwMode="auto">
              <a:xfrm>
                <a:off x="1964" y="2592"/>
                <a:ext cx="114" cy="6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84" name="Oval 66"/>
              <p:cNvSpPr>
                <a:spLocks noChangeArrowheads="1"/>
              </p:cNvSpPr>
              <p:nvPr/>
            </p:nvSpPr>
            <p:spPr bwMode="auto">
              <a:xfrm>
                <a:off x="4556" y="2592"/>
                <a:ext cx="123" cy="6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5172" name="AutoShape 67"/>
            <p:cNvSpPr>
              <a:spLocks noChangeArrowheads="1"/>
            </p:cNvSpPr>
            <p:nvPr/>
          </p:nvSpPr>
          <p:spPr bwMode="auto">
            <a:xfrm>
              <a:off x="2146" y="3216"/>
              <a:ext cx="446" cy="432"/>
            </a:xfrm>
            <a:prstGeom prst="flowChartOr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" name="AutoShape 68"/>
            <p:cNvSpPr>
              <a:spLocks noChangeArrowheads="1"/>
            </p:cNvSpPr>
            <p:nvPr/>
          </p:nvSpPr>
          <p:spPr bwMode="auto">
            <a:xfrm>
              <a:off x="4210" y="3216"/>
              <a:ext cx="446" cy="432"/>
            </a:xfrm>
            <a:prstGeom prst="flowChartOr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pic>
        <p:nvPicPr>
          <p:cNvPr id="5160" name="Picture 69" descr="MCj0398515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228600"/>
            <a:ext cx="8382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0" name="Picture 70" descr="MCj0398465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3810000"/>
            <a:ext cx="13684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1" name="Picture 71" descr="MCj0398517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2800" y="2895600"/>
            <a:ext cx="17541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63" name="Line 73"/>
          <p:cNvSpPr>
            <a:spLocks noChangeShapeType="1"/>
          </p:cNvSpPr>
          <p:nvPr/>
        </p:nvSpPr>
        <p:spPr bwMode="auto">
          <a:xfrm>
            <a:off x="0" y="4572000"/>
            <a:ext cx="35052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4" name="Line 74"/>
          <p:cNvSpPr>
            <a:spLocks noChangeShapeType="1"/>
          </p:cNvSpPr>
          <p:nvPr/>
        </p:nvSpPr>
        <p:spPr bwMode="auto">
          <a:xfrm>
            <a:off x="0" y="2895600"/>
            <a:ext cx="35052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5" name="Line 75"/>
          <p:cNvSpPr>
            <a:spLocks noChangeShapeType="1"/>
          </p:cNvSpPr>
          <p:nvPr/>
        </p:nvSpPr>
        <p:spPr bwMode="auto">
          <a:xfrm>
            <a:off x="5410200" y="2819400"/>
            <a:ext cx="3733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6" name="Line 76"/>
          <p:cNvSpPr>
            <a:spLocks noChangeShapeType="1"/>
          </p:cNvSpPr>
          <p:nvPr/>
        </p:nvSpPr>
        <p:spPr bwMode="auto">
          <a:xfrm>
            <a:off x="5410200" y="0"/>
            <a:ext cx="0" cy="28194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7" name="Line 77"/>
          <p:cNvSpPr>
            <a:spLocks noChangeShapeType="1"/>
          </p:cNvSpPr>
          <p:nvPr/>
        </p:nvSpPr>
        <p:spPr bwMode="auto">
          <a:xfrm flipV="1">
            <a:off x="3505200" y="0"/>
            <a:ext cx="0" cy="2895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8" name="Line 78"/>
          <p:cNvSpPr>
            <a:spLocks noChangeShapeType="1"/>
          </p:cNvSpPr>
          <p:nvPr/>
        </p:nvSpPr>
        <p:spPr bwMode="auto">
          <a:xfrm flipV="1">
            <a:off x="5410200" y="4572000"/>
            <a:ext cx="3733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9" name="Line 79"/>
          <p:cNvSpPr>
            <a:spLocks noChangeShapeType="1"/>
          </p:cNvSpPr>
          <p:nvPr/>
        </p:nvSpPr>
        <p:spPr bwMode="auto">
          <a:xfrm flipV="1">
            <a:off x="3505200" y="4572000"/>
            <a:ext cx="0" cy="2286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70" name="Line 80"/>
          <p:cNvSpPr>
            <a:spLocks noChangeShapeType="1"/>
          </p:cNvSpPr>
          <p:nvPr/>
        </p:nvSpPr>
        <p:spPr bwMode="auto">
          <a:xfrm flipH="1" flipV="1">
            <a:off x="5410200" y="4572000"/>
            <a:ext cx="0" cy="2286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7" fill="hold"/>
                                        <p:tgtEl>
                                          <p:spTgt spid="5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3000"/>
                                        <p:tgtEl>
                                          <p:spTgt spid="5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3000"/>
                                        <p:tgtEl>
                                          <p:spTgt spid="5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5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5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7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0608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8572560" cy="62151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11936_hyfig5ogbi_W6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8572560" cy="62151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игналы регулировщика в картинках Женские советы Livesemya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11964_oxx6ayn7ik_W6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501122" cy="62151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69269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 октября.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1196752"/>
            <a:ext cx="3274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Классная работа. 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276872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10,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2267580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16,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2276872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17,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227687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8,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2267580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12,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2276872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20,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95936" y="227687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12013_egloe7ken9_W6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2643182"/>
            <a:ext cx="4714876" cy="4214818"/>
          </a:xfrm>
          <a:prstGeom prst="rect">
            <a:avLst/>
          </a:prstGeom>
        </p:spPr>
      </p:pic>
      <p:pic>
        <p:nvPicPr>
          <p:cNvPr id="3" name="Рисунок 2" descr="4312104_2u5yf8lrm9_W6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857884" cy="41433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07904" y="1268760"/>
            <a:ext cx="1303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 6, стр.56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692696"/>
            <a:ext cx="2123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Работа с учебником</a:t>
            </a:r>
            <a:endParaRPr lang="ru-RU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AutoShape 7"/>
          <p:cNvSpPr>
            <a:spLocks/>
          </p:cNvSpPr>
          <p:nvPr/>
        </p:nvSpPr>
        <p:spPr bwMode="auto">
          <a:xfrm>
            <a:off x="7072330" y="1928802"/>
            <a:ext cx="214314" cy="2714644"/>
          </a:xfrm>
          <a:prstGeom prst="rightBrace">
            <a:avLst>
              <a:gd name="adj1" fmla="val 56432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714480" y="1285860"/>
            <a:ext cx="314324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97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9775" algn="l"/>
              </a:tabLst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97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9775" algn="l"/>
              </a:tabLst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97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9775" algn="l"/>
              </a:tabLst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9775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	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9775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5786" y="1428736"/>
            <a:ext cx="650085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I – 5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кг</a:t>
            </a:r>
            <a:endParaRPr lang="en-US" sz="6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? в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2 раза 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III -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? в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2 раза 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6644" y="2571744"/>
            <a:ext cx="15716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?кг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уга 7"/>
          <p:cNvSpPr/>
          <p:nvPr/>
        </p:nvSpPr>
        <p:spPr>
          <a:xfrm>
            <a:off x="5357818" y="2285992"/>
            <a:ext cx="857256" cy="214314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5679289" y="2393149"/>
            <a:ext cx="285752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8" idx="0"/>
          </p:cNvCxnSpPr>
          <p:nvPr/>
        </p:nvCxnSpPr>
        <p:spPr>
          <a:xfrm rot="10800000" flipH="1">
            <a:off x="5786446" y="2285992"/>
            <a:ext cx="285751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Дуга 12"/>
          <p:cNvSpPr/>
          <p:nvPr/>
        </p:nvSpPr>
        <p:spPr>
          <a:xfrm>
            <a:off x="6429388" y="3143248"/>
            <a:ext cx="571504" cy="214314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6643702" y="3214686"/>
            <a:ext cx="214314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3" idx="0"/>
          </p:cNvCxnSpPr>
          <p:nvPr/>
        </p:nvCxnSpPr>
        <p:spPr>
          <a:xfrm rot="10800000" flipH="1" flipV="1">
            <a:off x="6715140" y="3143248"/>
            <a:ext cx="285751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11188" y="404813"/>
            <a:ext cx="7632700" cy="2016125"/>
          </a:xfrm>
          <a:prstGeom prst="rect">
            <a:avLst/>
          </a:prstGeom>
        </p:spPr>
        <p:txBody>
          <a:bodyPr vert="horz" lIns="91440" rIns="91440" bIns="45720" anchor="ctr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ОЦЕНИТЕ СВОЮ РАБОТУ И РАБОТУ </a:t>
            </a:r>
            <a:br>
              <a:rPr kumimoji="0" lang="ru-RU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СВОИХ ТОВАРИЩЕЙ НА УРОКЕ, ДОПОЛНЯЯ ПРЕДЛОЖЕНИЯ:</a:t>
            </a:r>
            <a:r>
              <a:rPr kumimoji="0" lang="ru-RU" sz="47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2636838"/>
            <a:ext cx="8229600" cy="3489325"/>
          </a:xfrm>
          <a:prstGeom prst="rect">
            <a:avLst/>
          </a:prstGeom>
        </p:spPr>
        <p:txBody>
          <a:bodyPr vert="horz" lIns="182880" tIns="91440" anchor="ctr">
            <a:normAutofit fontScale="92500"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Мне понравилось на уроке …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Мне удалось на уроке…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 порадовался на уроке за …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 могу похвалить себя за …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Мне надо еще поработать над …</a:t>
            </a:r>
          </a:p>
        </p:txBody>
      </p:sp>
      <p:pic>
        <p:nvPicPr>
          <p:cNvPr id="4" name="Picture 4" descr="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1772816"/>
            <a:ext cx="1454148" cy="1872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1573388"/>
            <a:ext cx="88582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задание: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2780928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№ 2, 7 стр. 56 - 57</a:t>
            </a:r>
            <a:br>
              <a:rPr lang="ru-RU" sz="4800" b="1" i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48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149080"/>
            <a:ext cx="3168352" cy="221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0819" y="1643050"/>
            <a:ext cx="792236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</a:t>
            </a:r>
          </a:p>
          <a:p>
            <a:pPr algn="ctr"/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 урок!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2214554"/>
            <a:ext cx="7072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0" b="1" dirty="0" smtClean="0">
                <a:ln>
                  <a:solidFill>
                    <a:srgbClr val="00B050"/>
                  </a:solidFill>
                </a:ln>
                <a:solidFill>
                  <a:srgbClr val="C00000"/>
                </a:solidFill>
              </a:rPr>
              <a:t>задача</a:t>
            </a:r>
            <a:endParaRPr lang="ru-RU" sz="12000" b="1" dirty="0">
              <a:ln>
                <a:solidFill>
                  <a:srgbClr val="00B05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865493">
            <a:off x="1102844" y="1653718"/>
            <a:ext cx="68657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>
                  <a:solidFill>
                    <a:srgbClr val="00B050"/>
                  </a:solidFill>
                </a:ln>
                <a:solidFill>
                  <a:schemeClr val="accent5"/>
                </a:solidFill>
              </a:rPr>
              <a:t>Решение задач</a:t>
            </a:r>
            <a:endParaRPr lang="ru-RU" sz="9600" b="1" dirty="0">
              <a:ln>
                <a:solidFill>
                  <a:srgbClr val="00B050"/>
                </a:solidFill>
              </a:ln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00100" y="857232"/>
            <a:ext cx="7215238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хочу</a:t>
            </a:r>
            <a:endParaRPr kumimoji="0" lang="ru-RU" sz="9600" b="0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600" b="1" i="0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надо</a:t>
            </a:r>
            <a:endParaRPr kumimoji="0" lang="ru-RU" sz="9600" b="0" i="0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600" b="1" i="0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</a:t>
            </a:r>
            <a:endParaRPr kumimoji="0" lang="ru-RU" sz="9600" b="0" i="0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56561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вам нужно было сделать в задании?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12776"/>
            <a:ext cx="7139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Удалось ли правильно решить поставленные задачи?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060848"/>
            <a:ext cx="5541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Какого уровня сложности было задание?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2780928"/>
            <a:ext cx="3275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Оцените свою работу. </a:t>
            </a:r>
            <a:endParaRPr lang="ru-RU" sz="2400" dirty="0"/>
          </a:p>
        </p:txBody>
      </p:sp>
      <p:pic>
        <p:nvPicPr>
          <p:cNvPr id="6" name="Содержимое 3" descr="7900ae13391f143ece9bd6403dcbdbcd_ful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59632" y="3356992"/>
            <a:ext cx="1766481" cy="1412998"/>
          </a:xfrm>
          <a:prstGeom prst="rect">
            <a:avLst/>
          </a:prstGeom>
        </p:spPr>
      </p:pic>
      <p:pic>
        <p:nvPicPr>
          <p:cNvPr id="7" name="Содержимое 3" descr="Cartoon-Clipart-Free-0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63889" y="3356992"/>
            <a:ext cx="1441734" cy="158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39939" name="AutoShape 3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cs typeface="Arial" charset="0"/>
            </a:endParaRPr>
          </a:p>
        </p:txBody>
      </p:sp>
      <p:pic>
        <p:nvPicPr>
          <p:cNvPr id="39941" name="Picture 5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7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8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9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10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Picture 11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Picture 12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9" name="Picture 13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0" name="Picture 14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1" name="Picture 15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2" name="Picture 16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3" name="Picture 17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4" name="Picture 18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5" name="AutoShape 19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39956" name="AutoShape 20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39957" name="AutoShape 2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39958" name="Oval 22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cs typeface="Arial" charset="0"/>
            </a:endParaRPr>
          </a:p>
        </p:txBody>
      </p:sp>
      <p:sp>
        <p:nvSpPr>
          <p:cNvPr id="39959" name="Oval 23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cs typeface="Arial" charset="0"/>
            </a:endParaRPr>
          </a:p>
        </p:txBody>
      </p:sp>
      <p:pic>
        <p:nvPicPr>
          <p:cNvPr id="39960" name="Picture 24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1" name="Picture 25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62" name="AutoShape 26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cs typeface="Arial" charset="0"/>
            </a:endParaRPr>
          </a:p>
        </p:txBody>
      </p:sp>
      <p:pic>
        <p:nvPicPr>
          <p:cNvPr id="39963" name="Picture 27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4" name="Picture 28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5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6" name="Picture 30" descr="2493def5ff67"/>
          <p:cNvPicPr>
            <a:picLocks noChangeAspect="1" noChangeArrowheads="1"/>
          </p:cNvPicPr>
          <p:nvPr/>
        </p:nvPicPr>
        <p:blipFill>
          <a:blip r:embed="rId7" cstate="print"/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7" name="Picture 31" descr="2493def5ff67"/>
          <p:cNvPicPr>
            <a:picLocks noChangeAspect="1" noChangeArrowheads="1"/>
          </p:cNvPicPr>
          <p:nvPr/>
        </p:nvPicPr>
        <p:blipFill>
          <a:blip r:embed="rId8" cstate="print"/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8" name="Picture 32" descr="2493def5ff67"/>
          <p:cNvPicPr>
            <a:picLocks noChangeAspect="1" noChangeArrowheads="1"/>
          </p:cNvPicPr>
          <p:nvPr/>
        </p:nvPicPr>
        <p:blipFill>
          <a:blip r:embed="rId9" cstate="print"/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9" name="Picture 33" descr="2493def5ff67"/>
          <p:cNvPicPr>
            <a:picLocks noChangeAspect="1" noChangeArrowheads="1"/>
          </p:cNvPicPr>
          <p:nvPr/>
        </p:nvPicPr>
        <p:blipFill>
          <a:blip r:embed="rId10" cstate="print"/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70" name="Picture 34" descr="2493def5ff67"/>
          <p:cNvPicPr>
            <a:picLocks noChangeAspect="1" noChangeArrowheads="1"/>
          </p:cNvPicPr>
          <p:nvPr/>
        </p:nvPicPr>
        <p:blipFill>
          <a:blip r:embed="rId11" cstate="print"/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71" name="Picture 35" descr="2493def5ff6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9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65"/>
                </p:tgtEl>
              </p:cMediaNode>
            </p:audio>
          </p:childTnLst>
        </p:cTn>
      </p:par>
    </p:tnLst>
    <p:bldLst>
      <p:bldP spid="39938" grpId="0" animBg="1"/>
      <p:bldP spid="39938" grpId="1" animBg="1"/>
      <p:bldP spid="39939" grpId="0" animBg="1"/>
      <p:bldP spid="39939" grpId="1" animBg="1"/>
      <p:bldP spid="39940" grpId="0" animBg="1"/>
      <p:bldP spid="39955" grpId="0" animBg="1"/>
      <p:bldP spid="39956" grpId="0" animBg="1"/>
      <p:bldP spid="39956" grpId="1" animBg="1"/>
      <p:bldP spid="39957" grpId="0" animBg="1"/>
      <p:bldP spid="39957" grpId="1" animBg="1"/>
      <p:bldP spid="39958" grpId="0" animBg="1"/>
      <p:bldP spid="39958" grpId="1" animBg="1"/>
      <p:bldP spid="39958" grpId="2" animBg="1"/>
      <p:bldP spid="39959" grpId="0" animBg="1"/>
      <p:bldP spid="39959" grpId="1" animBg="1"/>
      <p:bldP spid="399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04644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умножения 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Достойна  уважения.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551</TotalTime>
  <Words>165</Words>
  <Application>Microsoft Office PowerPoint</Application>
  <PresentationFormat>Экран (4:3)</PresentationFormat>
  <Paragraphs>66</Paragraphs>
  <Slides>25</Slides>
  <Notes>2</Notes>
  <HiddenSlides>13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лидер</dc:creator>
  <cp:lastModifiedBy>Ольга</cp:lastModifiedBy>
  <cp:revision>56</cp:revision>
  <dcterms:modified xsi:type="dcterms:W3CDTF">2015-11-24T10:37:40Z</dcterms:modified>
</cp:coreProperties>
</file>