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8" r:id="rId3"/>
    <p:sldId id="258" r:id="rId4"/>
    <p:sldId id="259" r:id="rId5"/>
    <p:sldId id="260" r:id="rId6"/>
    <p:sldId id="261" r:id="rId7"/>
    <p:sldId id="289" r:id="rId8"/>
    <p:sldId id="274" r:id="rId9"/>
    <p:sldId id="295" r:id="rId10"/>
    <p:sldId id="297" r:id="rId11"/>
    <p:sldId id="275" r:id="rId12"/>
    <p:sldId id="296" r:id="rId13"/>
    <p:sldId id="262" r:id="rId14"/>
    <p:sldId id="263" r:id="rId15"/>
    <p:sldId id="276" r:id="rId16"/>
    <p:sldId id="270" r:id="rId17"/>
    <p:sldId id="273" r:id="rId18"/>
    <p:sldId id="287" r:id="rId19"/>
    <p:sldId id="290" r:id="rId20"/>
    <p:sldId id="272" r:id="rId21"/>
    <p:sldId id="280" r:id="rId22"/>
    <p:sldId id="285" r:id="rId23"/>
    <p:sldId id="286" r:id="rId24"/>
    <p:sldId id="301" r:id="rId25"/>
    <p:sldId id="300" r:id="rId26"/>
    <p:sldId id="299" r:id="rId27"/>
    <p:sldId id="282" r:id="rId28"/>
    <p:sldId id="284" r:id="rId29"/>
    <p:sldId id="291" r:id="rId30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77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28156C6-5ABA-4212-AABD-3A2E37CF92E5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8E49CEF-D6D5-45B5-864E-8F19B85653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microsoft.com/office/2007/relationships/hdphoto" Target="../media/hdphoto5.wdp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8.wdp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35.jpeg"/><Relationship Id="rId7" Type="http://schemas.openxmlformats.org/officeDocument/2006/relationships/image" Target="../media/image3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12.wdp"/><Relationship Id="rId5" Type="http://schemas.openxmlformats.org/officeDocument/2006/relationships/image" Target="../media/image36.jpe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microsoft.com/office/2007/relationships/hdphoto" Target="../media/hdphoto15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Gagarin_statue_london.jpg?uselang=ru" TargetMode="Externa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13" Type="http://schemas.microsoft.com/office/2007/relationships/hdphoto" Target="../media/hdphoto21.wdp"/><Relationship Id="rId3" Type="http://schemas.microsoft.com/office/2007/relationships/hdphoto" Target="../media/hdphoto16.wdp"/><Relationship Id="rId7" Type="http://schemas.microsoft.com/office/2007/relationships/hdphoto" Target="../media/hdphoto18.wdp"/><Relationship Id="rId12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11" Type="http://schemas.microsoft.com/office/2007/relationships/hdphoto" Target="../media/hdphoto20.wdp"/><Relationship Id="rId5" Type="http://schemas.microsoft.com/office/2007/relationships/hdphoto" Target="../media/hdphoto17.wdp"/><Relationship Id="rId10" Type="http://schemas.openxmlformats.org/officeDocument/2006/relationships/image" Target="../media/image64.jpeg"/><Relationship Id="rId4" Type="http://schemas.openxmlformats.org/officeDocument/2006/relationships/image" Target="../media/image61.jpeg"/><Relationship Id="rId9" Type="http://schemas.microsoft.com/office/2007/relationships/hdphoto" Target="../media/hdphoto19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0454" y="1146448"/>
            <a:ext cx="5606243" cy="182880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Путь к мечте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0845" y="5085184"/>
            <a:ext cx="7772400" cy="9144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Автор: учитель физики МБВ(С)ОУ «О(С)ОШ №1» г. Калуги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Кузьмина Л. В.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go3.imgsmail.ru/imgpreview?key=http%3A//www.wwintspace.net/img/1204/g1.jpg&amp;mb=imgdb_preview_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48" y="675472"/>
            <a:ext cx="224262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3906053"/>
            <a:ext cx="7949386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Мечта </a:t>
            </a:r>
            <a:r>
              <a:rPr lang="ru-RU" sz="2800" dirty="0" smtClean="0"/>
              <a:t>–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 то, без чего нет самой жизни,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даже после смерти мечта живёт.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1414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17232"/>
            <a:ext cx="8183880" cy="1051560"/>
          </a:xfrm>
        </p:spPr>
        <p:txBody>
          <a:bodyPr anchor="b"/>
          <a:lstStyle/>
          <a:p>
            <a:pPr algn="ctr"/>
            <a:r>
              <a:rPr lang="ru-RU" dirty="0" smtClean="0"/>
              <a:t>Спорт</a:t>
            </a:r>
            <a:endParaRPr lang="ru-RU" dirty="0"/>
          </a:p>
        </p:txBody>
      </p:sp>
      <p:pic>
        <p:nvPicPr>
          <p:cNvPr id="1026" name="Picture 2" descr="http://spurtup.com/pic/29/4127/9653/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52736"/>
            <a:ext cx="6120680" cy="459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60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415" y="5445224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Осознанный выбор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46" y="521734"/>
            <a:ext cx="4351108" cy="2691241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54"/>
          <a:stretch/>
        </p:blipFill>
        <p:spPr>
          <a:xfrm>
            <a:off x="4843454" y="506676"/>
            <a:ext cx="3734986" cy="2704765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999" y="3164715"/>
            <a:ext cx="4104456" cy="2699820"/>
          </a:xfrm>
          <a:prstGeom prst="rect">
            <a:avLst/>
          </a:prstGeom>
        </p:spPr>
      </p:pic>
      <p:pic>
        <p:nvPicPr>
          <p:cNvPr id="1026" name="Picture 2" descr="Сегодня исполнилось бы 79 лет Первому Человеку, полетевшему в Космос - Юрию Алексеевичу Гагарину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0" t="4333" r="11404" b="5771"/>
          <a:stretch/>
        </p:blipFill>
        <p:spPr bwMode="auto">
          <a:xfrm>
            <a:off x="492346" y="3078129"/>
            <a:ext cx="4013653" cy="285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67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zateevo.ru/userfiles/image/Cosmos/Leonov_kartini/start_vosto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2696"/>
            <a:ext cx="2952328" cy="48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&amp;Fcy;&amp;ocy;&amp;tcy;&amp;ocy;: &amp;Icy;&amp;Tcy;&amp;Acy;&amp;Rcy;-&amp;Tcy;&amp;Acy;&amp;Scy;&amp;Scy;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98" y="692696"/>
            <a:ext cx="3524678" cy="486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23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490" y="5373216"/>
            <a:ext cx="8183880" cy="1051560"/>
          </a:xfrm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ублёр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topwar.ru/uploads/posts/2012-05/1336220849_Vladimir-Komarov-theginpalace.com-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861" y="1127900"/>
            <a:ext cx="237450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biografos.ru/wp-content/uploads/2012/06/tito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3" r="16912"/>
          <a:stretch/>
        </p:blipFill>
        <p:spPr bwMode="auto">
          <a:xfrm>
            <a:off x="3584210" y="1148305"/>
            <a:ext cx="23359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41" r="10273"/>
          <a:stretch/>
        </p:blipFill>
        <p:spPr>
          <a:xfrm>
            <a:off x="661481" y="1174173"/>
            <a:ext cx="2665379" cy="30704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1" y="4278287"/>
            <a:ext cx="2084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Ю. А. Гагарин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4263886"/>
            <a:ext cx="1616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 С. Титов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4815" y="4278287"/>
            <a:ext cx="2093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В. М. Комаров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85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Поколение Гагарина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gorodigrushek.ru/wp-content/uploads/2011/04/OKLAD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t="57985" b="5384"/>
          <a:stretch/>
        </p:blipFill>
        <p:spPr bwMode="auto">
          <a:xfrm>
            <a:off x="2771800" y="2276872"/>
            <a:ext cx="5858821" cy="31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gorodigrushek.ru/wp-content/uploads/2011/04/OKLAD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6" t="-1" r="53928" b="58304"/>
          <a:stretch/>
        </p:blipFill>
        <p:spPr bwMode="auto">
          <a:xfrm>
            <a:off x="752561" y="625598"/>
            <a:ext cx="1858046" cy="47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800" y="624180"/>
            <a:ext cx="2021458" cy="234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178" y="5354080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Гагарин и Королёв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3" t="2110" b="-1"/>
          <a:stretch/>
        </p:blipFill>
        <p:spPr>
          <a:xfrm>
            <a:off x="2042109" y="1124744"/>
            <a:ext cx="5240018" cy="422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6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420" y="5475045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Гагарин в Калуге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7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614" y="548680"/>
            <a:ext cx="1997119" cy="2825562"/>
          </a:xfrm>
          <a:prstGeom prst="rect">
            <a:avLst/>
          </a:prstGeo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89" y="521996"/>
            <a:ext cx="2424990" cy="37705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87714" y="4462700"/>
            <a:ext cx="3313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Первый камень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в Музей космонавтики</a:t>
            </a:r>
          </a:p>
          <a:p>
            <a:pPr algn="ctr"/>
            <a:r>
              <a:rPr lang="ru-RU" dirty="0"/>
              <a:t>13 июня 1961 года 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46" y="3861048"/>
            <a:ext cx="2376264" cy="1422537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872191"/>
            <a:ext cx="2367093" cy="1513839"/>
          </a:xfrm>
          <a:prstGeom prst="rect">
            <a:avLst/>
          </a:prstGeom>
        </p:spPr>
      </p:pic>
      <p:pic>
        <p:nvPicPr>
          <p:cNvPr id="2050" name="Picture 2" descr="D:\с диска с\Мои рисунки\из интернета\колумб космоса\00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580" y="521996"/>
            <a:ext cx="2130267" cy="28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37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582111"/>
            <a:ext cx="8440130" cy="1051560"/>
          </a:xfrm>
        </p:spPr>
        <p:txBody>
          <a:bodyPr anchor="ctr">
            <a:normAutofit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Гагарин в Калуге </a:t>
            </a:r>
            <a:r>
              <a:rPr lang="ru-RU" sz="3100" dirty="0" smtClean="0">
                <a:effectLst/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3100" dirty="0">
                <a:effectLst/>
                <a:latin typeface="Times New Roman" pitchFamily="18" charset="0"/>
                <a:cs typeface="Times New Roman" pitchFamily="18" charset="0"/>
              </a:rPr>
              <a:t>мая 1964 </a:t>
            </a:r>
            <a:r>
              <a:rPr lang="ru-RU" sz="3100" dirty="0" smtClean="0">
                <a:effectLst/>
                <a:latin typeface="Times New Roman" pitchFamily="18" charset="0"/>
                <a:cs typeface="Times New Roman" pitchFamily="18" charset="0"/>
              </a:rPr>
              <a:t>г., 1966 г., 1967 г. 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с диска с\Мои рисунки\к. Э. Ц\img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97" y="548680"/>
            <a:ext cx="3303651" cy="224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с диска с\Мои рисунки\к. Э. Ц\kalug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434" y="548680"/>
            <a:ext cx="4346135" cy="224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files.adme.ru/files/news/part_48/488505/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80383"/>
            <a:ext cx="3468743" cy="262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7654" y="3754285"/>
            <a:ext cx="3626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«Охотники на привале», </a:t>
            </a:r>
            <a:endParaRPr lang="ru-RU" b="1" dirty="0" smtClean="0"/>
          </a:p>
          <a:p>
            <a:r>
              <a:rPr lang="ru-RU" b="1" dirty="0" smtClean="0"/>
              <a:t>осень </a:t>
            </a:r>
            <a:r>
              <a:rPr lang="ru-RU" b="1" dirty="0"/>
              <a:t>1966 года.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60512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кругу семьи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go2.imgsmail.ru/imgpreview?key=http%3A//img.lenta.ru/photo/gagarinfoto/1-5681.jpg&amp;mb=imgdb_preview_2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7226">
            <a:off x="5707440" y="727799"/>
            <a:ext cx="2752992" cy="253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go3.imgsmail.ru/imgpreview?key=http%3A//www.photosoyuz.ru/preview/600x600-p2owd7/h9/vu5p05/600x600%2Cfs-RUMKIN%2C17%2CRum-17-22.jpg%3Fg76ckm0o&amp;mb=imgdb_preview_2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3088">
            <a:off x="595274" y="910484"/>
            <a:ext cx="2049248" cy="220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go3.imgsmail.ru/imgpreview?key=http%3A//alimero.ru/uploads/images/00/00/92/2011/04/11/8166a6.jpg&amp;mb=imgdb_preview_9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89556"/>
            <a:ext cx="3024336" cy="232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Сегодня исполнилось бы 79 лет Первому Человеку, полетевшему в Космос - Юрию Алексеевичу Гагарину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08" y="3506182"/>
            <a:ext cx="3488665" cy="233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Сегодня исполнилось бы 79 лет Первому Человеку, полетевшему в Космос - Юрию Алексеевичу Гагарин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4812">
            <a:off x="2915816" y="910484"/>
            <a:ext cx="2402701" cy="180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1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1723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Продолжение мечты Гагарина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upload.wikimedia.org/wikipedia/commons/thumb/5/5a/Apollo-Soyuz-Test-Program-artist-rendering.jpg/350px-Apollo-Soyuz-Test-Program-artist-render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530722"/>
            <a:ext cx="5078649" cy="239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18130" y="3146617"/>
            <a:ext cx="3963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Корабли «Аполлон» (слева) и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Союз-19» (справа). </a:t>
            </a:r>
          </a:p>
        </p:txBody>
      </p:sp>
      <p:pic>
        <p:nvPicPr>
          <p:cNvPr id="2052" name="Picture 4" descr="http://upload.wikimedia.org/wikipedia/commons/thumb/a/a9/Portrait_of_ASTP_crews.jpg/300px-Portrait_of_ASTP_crews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621" y="3029046"/>
            <a:ext cx="3524618" cy="281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1" y="4372054"/>
            <a:ext cx="4361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Экипажи:</a:t>
            </a:r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Слейтон</a:t>
            </a:r>
            <a:r>
              <a:rPr lang="ru-RU" dirty="0">
                <a:solidFill>
                  <a:srgbClr val="002060"/>
                </a:solidFill>
              </a:rPr>
              <a:t>, Стаффорд, 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Бранд</a:t>
            </a:r>
            <a:r>
              <a:rPr lang="ru-RU" dirty="0">
                <a:solidFill>
                  <a:srgbClr val="002060"/>
                </a:solidFill>
              </a:rPr>
              <a:t>,</a:t>
            </a:r>
            <a:r>
              <a:rPr lang="ru-RU" dirty="0"/>
              <a:t> </a:t>
            </a:r>
            <a:r>
              <a:rPr lang="ru-RU" dirty="0">
                <a:solidFill>
                  <a:srgbClr val="00B050"/>
                </a:solidFill>
              </a:rPr>
              <a:t>Леонов,Кубасов.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66808" y="5221420"/>
            <a:ext cx="3065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15 июля 1975 года.</a:t>
            </a:r>
          </a:p>
        </p:txBody>
      </p:sp>
      <p:pic>
        <p:nvPicPr>
          <p:cNvPr id="2054" name="Picture 6" descr="http://upload.wikimedia.org/wikipedia/commons/thumb/a/a7/Astp-S75-20361.jpg/300px-Astp-S75-2036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56113"/>
            <a:ext cx="1936436" cy="196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49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Содержание: (конкурсы)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  Дата 12 апреля. 2. Родители.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  География образования.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  Город Саратов – моя вторая родина.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  Учителя Ю.А. Гагарина. 6. Спорт.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  Осознанный выбор. 8. Друг. 9. Дублёр.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10. Поколение Гагарина. 11. Гагарин и Королёв.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12. Гагарин в Калуге.  13. В кругу семьи.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14. Продолжение мечты Гагарина.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15. Кроссворд. 16. Калейдоскоп по астрономии, задача. 17. Памятники – двойники.</a:t>
            </a:r>
          </a:p>
          <a:p>
            <a:pPr marL="514350" indent="-51435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50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Кроссворд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«Астрономический квадрат»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014143"/>
              </p:ext>
            </p:extLst>
          </p:nvPr>
        </p:nvGraphicFramePr>
        <p:xfrm>
          <a:off x="1475658" y="836711"/>
          <a:ext cx="6552728" cy="45365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"/>
                <a:gridCol w="936104"/>
                <a:gridCol w="936104"/>
                <a:gridCol w="936104"/>
                <a:gridCol w="936104"/>
                <a:gridCol w="936104"/>
                <a:gridCol w="936104"/>
              </a:tblGrid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248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1723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Кроссворд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«Астрономический квадрат»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345449"/>
              </p:ext>
            </p:extLst>
          </p:nvPr>
        </p:nvGraphicFramePr>
        <p:xfrm>
          <a:off x="1115616" y="476672"/>
          <a:ext cx="7200802" cy="76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8686"/>
                <a:gridCol w="1028686"/>
                <a:gridCol w="1028686"/>
                <a:gridCol w="1028686"/>
                <a:gridCol w="1028686"/>
                <a:gridCol w="1028686"/>
                <a:gridCol w="1028686"/>
              </a:tblGrid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effectLst>
                            <a:glow rad="2286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4400" dirty="0"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044279"/>
              </p:ext>
            </p:extLst>
          </p:nvPr>
        </p:nvGraphicFramePr>
        <p:xfrm>
          <a:off x="1115616" y="1340768"/>
          <a:ext cx="7200802" cy="606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8686"/>
                <a:gridCol w="1028686"/>
                <a:gridCol w="1028686"/>
                <a:gridCol w="1028686"/>
                <a:gridCol w="1028686"/>
                <a:gridCol w="1028686"/>
                <a:gridCol w="1028686"/>
              </a:tblGrid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glow rad="2286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957960"/>
              </p:ext>
            </p:extLst>
          </p:nvPr>
        </p:nvGraphicFramePr>
        <p:xfrm>
          <a:off x="1115616" y="1988840"/>
          <a:ext cx="7200802" cy="606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8686"/>
                <a:gridCol w="1028686"/>
                <a:gridCol w="1028686"/>
                <a:gridCol w="1028686"/>
                <a:gridCol w="1028686"/>
                <a:gridCol w="1028686"/>
                <a:gridCol w="1028686"/>
              </a:tblGrid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glow rad="2286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3200" dirty="0"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818474"/>
              </p:ext>
            </p:extLst>
          </p:nvPr>
        </p:nvGraphicFramePr>
        <p:xfrm>
          <a:off x="1115616" y="2636912"/>
          <a:ext cx="7200802" cy="606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8686"/>
                <a:gridCol w="1028686"/>
                <a:gridCol w="1028686"/>
                <a:gridCol w="1028686"/>
                <a:gridCol w="1028686"/>
                <a:gridCol w="1028686"/>
                <a:gridCol w="1028686"/>
              </a:tblGrid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glow rad="2286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323293"/>
              </p:ext>
            </p:extLst>
          </p:nvPr>
        </p:nvGraphicFramePr>
        <p:xfrm>
          <a:off x="1115616" y="3356992"/>
          <a:ext cx="7200802" cy="606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8686"/>
                <a:gridCol w="1028686"/>
                <a:gridCol w="1028686"/>
                <a:gridCol w="1028686"/>
                <a:gridCol w="1028686"/>
                <a:gridCol w="1028686"/>
                <a:gridCol w="1028686"/>
              </a:tblGrid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glow rad="2286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dirty="0"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726411"/>
              </p:ext>
            </p:extLst>
          </p:nvPr>
        </p:nvGraphicFramePr>
        <p:xfrm>
          <a:off x="1115616" y="4005064"/>
          <a:ext cx="7200802" cy="606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8686"/>
                <a:gridCol w="1028686"/>
                <a:gridCol w="1028686"/>
                <a:gridCol w="1028686"/>
                <a:gridCol w="1028686"/>
                <a:gridCol w="1028686"/>
                <a:gridCol w="1028686"/>
              </a:tblGrid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glow rad="2286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dirty="0"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703347"/>
              </p:ext>
            </p:extLst>
          </p:nvPr>
        </p:nvGraphicFramePr>
        <p:xfrm>
          <a:off x="1115616" y="4653136"/>
          <a:ext cx="7200802" cy="606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8686"/>
                <a:gridCol w="1028686"/>
                <a:gridCol w="1028686"/>
                <a:gridCol w="1028686"/>
                <a:gridCol w="1028686"/>
                <a:gridCol w="1028686"/>
                <a:gridCol w="1028686"/>
              </a:tblGrid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glow rad="2286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dirty="0"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62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093" y="544522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Калейдоскоп по астрономии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космонавтике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980727"/>
            <a:ext cx="8365816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переставить буквы в названии одной из планет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Солнечной системы, то получится название столицы одной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стран СНГ. Назовите планету и столицу.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Последние исследования Луны космическими аппаратами,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оказали наличие у Луны воды. В каком состоянии находится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ода на Луне, и в каких областях Луны её следует искать?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Будет ли писать обычная шариковая ручка на космической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танции? Как первые космонавты вышли из этой ситуации?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Началом космической эры человечества принято считать 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запуск в СССР первого искусственного спутника Земли. Как 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ыглядел первый ИСЗ и когда он был запущен?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87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на вопросы калейдоскопа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m3-tub-ru.yandex.net/i?id=79591391-56-73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42950"/>
            <a:ext cx="14763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7-tub-ru.yandex.net/i?id=145715382-35-73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843" y="742950"/>
            <a:ext cx="21240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420888"/>
            <a:ext cx="5729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Венера – планета, Ереван – столица Армении</a:t>
            </a:r>
            <a:endParaRPr lang="ru-RU" dirty="0"/>
          </a:p>
        </p:txBody>
      </p:sp>
      <p:pic>
        <p:nvPicPr>
          <p:cNvPr id="1030" name="Picture 6" descr="http://im3-tub-ru.yandex.net/i?id=150354187-27-73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727" y="713551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60232" y="242088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Луна</a:t>
            </a:r>
            <a:endParaRPr lang="ru-RU" dirty="0"/>
          </a:p>
        </p:txBody>
      </p:sp>
      <p:pic>
        <p:nvPicPr>
          <p:cNvPr id="1032" name="Picture 8" descr="http://im2-tub-ru.yandex.net/i?id=123402987-53-73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865" y="3134670"/>
            <a:ext cx="2366251" cy="171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putnik as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70" y="3134670"/>
            <a:ext cx="2381250" cy="171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59515" y="4972526"/>
            <a:ext cx="1383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4.10.1957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08865" y="4972526"/>
            <a:ext cx="2523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Космические ручки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766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386" y="5517232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24744"/>
            <a:ext cx="784887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фантастической повести «Вне Земли», написанной Циолковским в 1896 году, есть такие строки: «Сейчас на своей ракете мы летаем вокруг Земли на расстоянии 1000 км, делая один оборот в 100 минут…».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Подтвердите расчётами, что корабль, находясь на данной Высоте, двигается с указанным периодом.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85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56466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Памятники - двойники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5596" y="1988840"/>
            <a:ext cx="3240360" cy="43219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79912" y="13432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solidFill>
                  <a:srgbClr val="FAA700"/>
                </a:solidFill>
                <a:latin typeface="Arial" charset="0"/>
                <a:cs typeface="Arial" charset="0"/>
                <a:hlinkClick r:id="rId3"/>
              </a:rPr>
              <a:t>  </a:t>
            </a:r>
            <a:endParaRPr lang="ru-RU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034" name="Picture 10" descr="http://www.russkiymir.ru/export/sites/default/russkiymir/ru/photo/gagarin_huston/pamyatnik_gagarin_huston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866" y="1988840"/>
            <a:ext cx="3066526" cy="432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7996" y="2141240"/>
            <a:ext cx="3240360" cy="432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2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upload.wikimedia.org/wikipedia/commons/thumb/9/9b/Gagarin_statue_london.jpg/133px-Gagarin_statue_lond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781" y="1988840"/>
            <a:ext cx="2923603" cy="406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-710754"/>
            <a:ext cx="25705" cy="187870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696" tIns="15870" rIns="12696" bIns="1587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0" b="0" i="0" u="none" strike="noStrike" cap="none" normalizeH="0" baseline="0" dirty="0" smtClean="0">
              <a:ln>
                <a:noFill/>
              </a:ln>
              <a:solidFill>
                <a:srgbClr val="FAA700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4108" name="Picture 12" descr="Юрий Гагарин. Город Люберцы. Московская область. 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7" r="31436"/>
          <a:stretch/>
        </p:blipFill>
        <p:spPr bwMode="auto">
          <a:xfrm>
            <a:off x="1055588" y="1988840"/>
            <a:ext cx="2924644" cy="406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317326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Памятники -двойники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01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Панорама улицы Гагарина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1c347a01d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706" y="755729"/>
            <a:ext cx="593725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66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64" y="654473"/>
            <a:ext cx="2678495" cy="185316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3381" y="5511048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Калуга помнит Гагарина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3597" y="2747724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Улица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Гагарина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999" y="618994"/>
            <a:ext cx="2636317" cy="17427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40692" y="2417913"/>
            <a:ext cx="2500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Дворец творчества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Юных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имени Гагарина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64" y="3323602"/>
            <a:ext cx="2497433" cy="17504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6464" y="5171326"/>
            <a:ext cx="23418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600 - летию Калуги</a:t>
            </a:r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041" y="4059406"/>
            <a:ext cx="1754869" cy="11699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9143" y="5252447"/>
            <a:ext cx="1719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Вейк-станция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Гагарина</a:t>
            </a:r>
          </a:p>
        </p:txBody>
      </p:sp>
      <p:pic>
        <p:nvPicPr>
          <p:cNvPr id="11" name="Объект 2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237" r="17858" b="8993"/>
          <a:stretch/>
        </p:blipFill>
        <p:spPr>
          <a:xfrm rot="5400000">
            <a:off x="6313201" y="3229217"/>
            <a:ext cx="2092619" cy="2182056"/>
          </a:xfrm>
          <a:prstGeom prst="rect">
            <a:avLst/>
          </a:prstGeom>
        </p:spPr>
      </p:pic>
      <p:pic>
        <p:nvPicPr>
          <p:cNvPr id="12" name="Picture 2" descr="C:\Documents and Settings\User\Мои документы\Intelli-studio\Samsung Camera\2010-08-16\SAM_021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75" y="552456"/>
            <a:ext cx="2160239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311744" y="3593985"/>
            <a:ext cx="2151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Памятник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Гагарину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56161" y="5256865"/>
            <a:ext cx="2212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Рисунок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ул. Циолковского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3615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445224"/>
            <a:ext cx="8183880" cy="1051560"/>
          </a:xfrm>
        </p:spPr>
        <p:txBody>
          <a:bodyPr/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692695"/>
            <a:ext cx="69127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1.Бучарский В. В. Светёлка во Вселенной. – Калуга: Золотая аллея,1998 – 160 с., ил.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ntv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novosti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Звёздный путь учёного. – Калуга: Институт повышения квалификации работников образования, 2007, - 112 с.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4.Гагарина А. Т. Память сердца. АПН, М., 1985, - 224 с., ил. – (Б –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АПН).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Гагарин В. Мой брат Юрий //Смоленск., «М. рабочий», 1984г., стр. 182.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6. Гагарин Ю. А. Дорога в космос. Записки лётчика- космонавта СССР. – М.: Воениздат, 1978, 336 с.. 17 л. ил.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49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51723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Дата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 апреля 1961 года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 апреля 1962 года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832"/>
            <a:ext cx="4725025" cy="2884285"/>
          </a:xfrm>
        </p:spPr>
      </p:pic>
      <p:pic>
        <p:nvPicPr>
          <p:cNvPr id="1026" name="Picture 2" descr="http://im3-tub-ru.yandex.net/i?id=197869907-03-73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751" y="1916831"/>
            <a:ext cx="2852954" cy="291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4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836712"/>
            <a:ext cx="6179629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90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8924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География: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687009"/>
              </p:ext>
            </p:extLst>
          </p:nvPr>
        </p:nvGraphicFramePr>
        <p:xfrm>
          <a:off x="395536" y="332657"/>
          <a:ext cx="8352928" cy="561662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54441"/>
                <a:gridCol w="2998487"/>
              </a:tblGrid>
              <a:tr h="62443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Образование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Город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72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1. Начальное образование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А.  Гжатск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272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2. Окончил 6 классов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Б. Люберцы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5590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3. Окончил 7 классов и ремесленное училище №10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В. Клушино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9447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4. Индустриальный техникум и аэроклуб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Г. Звёздный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29836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5. 1 – е военно – авиационное училище лётчиков 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им. К. Е. Ворошилова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Д. Москва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9447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6. Центр подготовки космонавтов ВВС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Е. Чкалов (ныне Оренбург)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9447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7. </a:t>
                      </a:r>
                      <a:r>
                        <a:rPr lang="ru-RU" sz="2000" smtClean="0">
                          <a:latin typeface="Times New Roman" pitchFamily="18" charset="0"/>
                          <a:cs typeface="Times New Roman" pitchFamily="18" charset="0"/>
                        </a:rPr>
                        <a:t>Инженерная академия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им. Жуковского.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Ж. Саратов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870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на тест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020236"/>
              </p:ext>
            </p:extLst>
          </p:nvPr>
        </p:nvGraphicFramePr>
        <p:xfrm>
          <a:off x="1600032" y="2564904"/>
          <a:ext cx="6336701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5243"/>
                <a:gridCol w="905243"/>
                <a:gridCol w="905243"/>
                <a:gridCol w="905243"/>
                <a:gridCol w="905243"/>
                <a:gridCol w="905243"/>
                <a:gridCol w="905243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г, 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 descr="http://im3-tub-ru.yandex.net/i?id=491296203-15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62" y="477941"/>
            <a:ext cx="2923060" cy="193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20447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д</a:t>
            </a:r>
            <a:r>
              <a:rPr lang="ru-RU" dirty="0" smtClean="0">
                <a:solidFill>
                  <a:srgbClr val="FF0000"/>
                </a:solidFill>
              </a:rPr>
              <a:t>. Клушино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://im4-tub-ru.yandex.net/i?id=510458651-31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342" y="446471"/>
            <a:ext cx="2752744" cy="192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02885" y="2040146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Гжатск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30" name="Picture 6" descr="http://im7-tub-ru.yandex.net/i?id=160119857-64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971" y="3874361"/>
            <a:ext cx="2391829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2-tub-ru.yandex.net/i?id=361341648-60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56" y="3503860"/>
            <a:ext cx="2488671" cy="186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1188" y="3613666"/>
            <a:ext cx="1157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Саратов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34" name="Picture 10" descr="http://im5-tub-ru.yandex.net/i?id=629683939-13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392" y="3503860"/>
            <a:ext cx="2807750" cy="187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5-tub-ru.yandex.net/i?id=453757084-43-72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658" y="477941"/>
            <a:ext cx="2576806" cy="188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76256" y="2040146"/>
            <a:ext cx="1118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Звёздный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56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698" y="544522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г. Саратов – моя вторая родина</a:t>
            </a:r>
          </a:p>
        </p:txBody>
      </p:sp>
      <p:pic>
        <p:nvPicPr>
          <p:cNvPr id="1028" name="Picture 4" descr="В саратов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39119"/>
            <a:ext cx="8047580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93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1723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Саратов – моя вторая родина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69" y="3283692"/>
            <a:ext cx="3744416" cy="2592288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84475"/>
            <a:ext cx="3676026" cy="5391505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5" y="530016"/>
            <a:ext cx="4398484" cy="271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80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485" y="5575991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Учителя Ю. А. Гагарина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m3-tub-ru.yandex.net/i?id=90099160-43-73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68" y="476672"/>
            <a:ext cx="19716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6274" y="1957019"/>
            <a:ext cx="1720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Гагарин 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И. Сафронов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Встреча с учителями и учащимися родной школы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168" y="2839270"/>
            <a:ext cx="2315201" cy="302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81135" y="4943995"/>
            <a:ext cx="2299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Встреча с учителями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 учащимися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родной школы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rg.ru/img/content/46/10/17/kakimbyl250r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51" y="1850806"/>
            <a:ext cx="238125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30785" y="729382"/>
            <a:ext cx="19999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Л. Толкалин,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Раевская О. С.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Ю.А. Гагарин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saratovmer.ru/UserFiles/29_1_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119" y="476672"/>
            <a:ext cx="2381250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59002" y="2087608"/>
            <a:ext cx="1905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уроке физики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Москвина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http://www.bvvaul.ru/UserFiles/Image/vipuskniki/god1952/MartyanovDP/MartyanovDP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909" y="2842982"/>
            <a:ext cx="1640387" cy="235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6485" y="5247504"/>
            <a:ext cx="1819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Мартьянов Д. П.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33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1155</TotalTime>
  <Words>791</Words>
  <Application>Microsoft Office PowerPoint</Application>
  <PresentationFormat>Экран (4:3)</PresentationFormat>
  <Paragraphs>197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Аспект</vt:lpstr>
      <vt:lpstr>Путь к мечте</vt:lpstr>
      <vt:lpstr>Содержание: (конкурсы)</vt:lpstr>
      <vt:lpstr>Дата 12 апреля</vt:lpstr>
      <vt:lpstr>Родители </vt:lpstr>
      <vt:lpstr>География: образование</vt:lpstr>
      <vt:lpstr>Ответы на тест</vt:lpstr>
      <vt:lpstr>г. Саратов – моя вторая родина</vt:lpstr>
      <vt:lpstr>г. Саратов – моя вторая родина</vt:lpstr>
      <vt:lpstr>Учителя Ю. А. Гагарина</vt:lpstr>
      <vt:lpstr>Спорт</vt:lpstr>
      <vt:lpstr>Осознанный выбор</vt:lpstr>
      <vt:lpstr>Друг</vt:lpstr>
      <vt:lpstr>Дублёр </vt:lpstr>
      <vt:lpstr>Поколение Гагарина</vt:lpstr>
      <vt:lpstr>Гагарин и Королёв</vt:lpstr>
      <vt:lpstr>Гагарин в Калуге</vt:lpstr>
      <vt:lpstr>Гагарин в Калуге 24 мая 1964 г., 1966 г., 1967 г. </vt:lpstr>
      <vt:lpstr>В кругу семьи</vt:lpstr>
      <vt:lpstr>Продолжение мечты Гагарина</vt:lpstr>
      <vt:lpstr>Кроссворд  «Астрономический квадрат»</vt:lpstr>
      <vt:lpstr>Кроссворд  «Астрономический квадрат»</vt:lpstr>
      <vt:lpstr>Калейдоскоп по астрономии  и космонавтике</vt:lpstr>
      <vt:lpstr>Ответы на вопросы калейдоскопа</vt:lpstr>
      <vt:lpstr>Задача</vt:lpstr>
      <vt:lpstr>Памятники - двойники</vt:lpstr>
      <vt:lpstr>Памятники -двойники</vt:lpstr>
      <vt:lpstr>Панорама улицы Гагарина</vt:lpstr>
      <vt:lpstr>Калуга помнит Гагарина</vt:lpstr>
      <vt:lpstr>Литература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Путь к мечте</dc:title>
  <dc:creator>Кузьмина</dc:creator>
  <cp:lastModifiedBy>Ольга</cp:lastModifiedBy>
  <cp:revision>105</cp:revision>
  <cp:lastPrinted>2014-03-02T05:48:00Z</cp:lastPrinted>
  <dcterms:created xsi:type="dcterms:W3CDTF">2013-05-28T12:46:49Z</dcterms:created>
  <dcterms:modified xsi:type="dcterms:W3CDTF">2015-05-13T12:21:22Z</dcterms:modified>
</cp:coreProperties>
</file>