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On Sundays!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3785795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Have supper</a:t>
            </a:r>
            <a:endParaRPr lang="ru-RU" sz="7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665" y="2373273"/>
            <a:ext cx="5517357" cy="3678238"/>
          </a:xfrm>
        </p:spPr>
      </p:pic>
      <p:grpSp>
        <p:nvGrpSpPr>
          <p:cNvPr id="4" name="Группа 3"/>
          <p:cNvGrpSpPr/>
          <p:nvPr/>
        </p:nvGrpSpPr>
        <p:grpSpPr>
          <a:xfrm>
            <a:off x="6096000" y="2373273"/>
            <a:ext cx="6241645" cy="3678238"/>
            <a:chOff x="6096000" y="2373273"/>
            <a:chExt cx="6241645" cy="367823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96000" y="2373273"/>
              <a:ext cx="6241645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8000" b="0" cap="none" spc="0" dirty="0" smtClean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In</a:t>
              </a:r>
              <a:r>
                <a:rPr lang="en-US" sz="8000" b="0" cap="none" spc="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the evening </a:t>
              </a:r>
              <a:endParaRPr lang="ru-RU" sz="8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371545" y="3557397"/>
              <a:ext cx="2558066" cy="24941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62596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Go to bed</a:t>
            </a:r>
            <a:endParaRPr lang="ru-RU" sz="6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223" y="2452180"/>
            <a:ext cx="5909760" cy="4098226"/>
          </a:xfrm>
        </p:spPr>
      </p:pic>
      <p:grpSp>
        <p:nvGrpSpPr>
          <p:cNvPr id="4" name="Группа 3"/>
          <p:cNvGrpSpPr/>
          <p:nvPr/>
        </p:nvGrpSpPr>
        <p:grpSpPr>
          <a:xfrm>
            <a:off x="6808782" y="2000235"/>
            <a:ext cx="4959423" cy="4857765"/>
            <a:chOff x="6808782" y="2000235"/>
            <a:chExt cx="4959423" cy="485776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808782" y="2000235"/>
              <a:ext cx="3810660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8000" b="0" cap="none" spc="0" dirty="0" smtClean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At</a:t>
              </a:r>
              <a:r>
                <a:rPr lang="en-US" sz="8000" b="0" cap="none" spc="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night </a:t>
              </a:r>
              <a:endParaRPr lang="ru-RU" sz="8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34455" y="3486150"/>
              <a:ext cx="3333750" cy="3371850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3983" y="3553816"/>
            <a:ext cx="1860525" cy="199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2558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Watch a video</a:t>
            </a:r>
            <a:endParaRPr lang="ru-RU" sz="7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237" y="2338980"/>
            <a:ext cx="4486275" cy="3105150"/>
          </a:xfrm>
        </p:spPr>
      </p:pic>
      <p:grpSp>
        <p:nvGrpSpPr>
          <p:cNvPr id="7" name="Группа 6"/>
          <p:cNvGrpSpPr/>
          <p:nvPr/>
        </p:nvGrpSpPr>
        <p:grpSpPr>
          <a:xfrm>
            <a:off x="6756231" y="2052787"/>
            <a:ext cx="5011974" cy="4805213"/>
            <a:chOff x="6756231" y="2052787"/>
            <a:chExt cx="5011974" cy="480521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756231" y="2052787"/>
              <a:ext cx="3810660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8000" b="0" cap="none" spc="0" dirty="0" smtClean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At</a:t>
              </a:r>
              <a:r>
                <a:rPr lang="en-US" sz="8000" b="0" cap="none" spc="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night </a:t>
              </a:r>
              <a:endParaRPr lang="ru-RU" sz="8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34455" y="3486150"/>
              <a:ext cx="3333750" cy="3371850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3930" y="3775619"/>
            <a:ext cx="1860525" cy="199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5527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Write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8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M_nd_y</a:t>
            </a:r>
            <a:endParaRPr lang="en-US" sz="4800" dirty="0" smtClean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8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T_ _ _day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800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W_dn</a:t>
            </a:r>
            <a:r>
              <a:rPr lang="en-US" sz="48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_ _day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03583" y="1893195"/>
            <a:ext cx="5607226" cy="3967856"/>
          </a:xfrm>
        </p:spPr>
        <p:txBody>
          <a:bodyPr>
            <a:normAutofit/>
          </a:bodyPr>
          <a:lstStyle/>
          <a:p>
            <a:pPr marL="0" lvl="0" indent="0">
              <a:buClr>
                <a:srgbClr val="903163"/>
              </a:buClr>
              <a:buNone/>
            </a:pPr>
            <a:r>
              <a:rPr lang="en-US" sz="4800" dirty="0" smtClean="0">
                <a:solidFill>
                  <a:srgbClr val="3D3D3D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4. T_ _</a:t>
            </a:r>
            <a:r>
              <a:rPr lang="en-US" sz="4800" dirty="0" err="1" smtClean="0">
                <a:solidFill>
                  <a:srgbClr val="3D3D3D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r_day</a:t>
            </a:r>
            <a:endParaRPr lang="en-US" sz="4800" dirty="0">
              <a:solidFill>
                <a:srgbClr val="3D3D3D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0" lvl="0" indent="0">
              <a:buClr>
                <a:srgbClr val="903163"/>
              </a:buClr>
              <a:buNone/>
            </a:pPr>
            <a:r>
              <a:rPr lang="en-US" sz="4800" dirty="0" smtClean="0">
                <a:solidFill>
                  <a:srgbClr val="3D3D3D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5. _</a:t>
            </a:r>
            <a:r>
              <a:rPr lang="en-US" sz="4800" dirty="0" err="1" smtClean="0">
                <a:solidFill>
                  <a:srgbClr val="3D3D3D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ri_ay</a:t>
            </a:r>
            <a:endParaRPr lang="en-US" sz="4800" dirty="0">
              <a:solidFill>
                <a:srgbClr val="3D3D3D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0" lvl="0" indent="0">
              <a:buClr>
                <a:srgbClr val="903163"/>
              </a:buClr>
              <a:buNone/>
            </a:pPr>
            <a:r>
              <a:rPr lang="en-US" sz="4800" dirty="0" smtClean="0">
                <a:solidFill>
                  <a:srgbClr val="3D3D3D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6. </a:t>
            </a:r>
            <a:r>
              <a:rPr lang="en-US" sz="4800" dirty="0" err="1" smtClean="0">
                <a:solidFill>
                  <a:srgbClr val="3D3D3D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S_t_rday</a:t>
            </a:r>
            <a:endParaRPr lang="en-US" sz="4800" dirty="0">
              <a:solidFill>
                <a:srgbClr val="3D3D3D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0" lvl="0" indent="0">
              <a:buClr>
                <a:srgbClr val="903163"/>
              </a:buClr>
              <a:buNone/>
            </a:pPr>
            <a:r>
              <a:rPr lang="en-US" sz="4800" dirty="0" smtClean="0">
                <a:solidFill>
                  <a:srgbClr val="3D3D3D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7. _ _</a:t>
            </a:r>
            <a:r>
              <a:rPr lang="en-US" sz="4800" dirty="0" err="1" smtClean="0">
                <a:solidFill>
                  <a:srgbClr val="3D3D3D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nday</a:t>
            </a:r>
            <a:endParaRPr lang="ru-RU" sz="4800" dirty="0">
              <a:solidFill>
                <a:srgbClr val="3D3D3D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9597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Check yourself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5400" dirty="0" smtClean="0"/>
              <a:t> M</a:t>
            </a:r>
            <a:r>
              <a:rPr lang="en-US" sz="5400" dirty="0" smtClean="0">
                <a:solidFill>
                  <a:srgbClr val="FF0000"/>
                </a:solidFill>
              </a:rPr>
              <a:t>o</a:t>
            </a:r>
            <a:r>
              <a:rPr lang="en-US" sz="5400" dirty="0" smtClean="0"/>
              <a:t>nd</a:t>
            </a:r>
            <a:r>
              <a:rPr lang="en-US" sz="5400" dirty="0" smtClean="0">
                <a:solidFill>
                  <a:srgbClr val="FF0000"/>
                </a:solidFill>
              </a:rPr>
              <a:t>a</a:t>
            </a:r>
            <a:r>
              <a:rPr lang="en-US" sz="5400" dirty="0" smtClean="0"/>
              <a:t>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5400" dirty="0" smtClean="0"/>
              <a:t>T</a:t>
            </a:r>
            <a:r>
              <a:rPr lang="en-US" sz="5400" dirty="0" smtClean="0">
                <a:solidFill>
                  <a:srgbClr val="FF0000"/>
                </a:solidFill>
              </a:rPr>
              <a:t>ues</a:t>
            </a:r>
            <a:r>
              <a:rPr lang="en-US" sz="5400" dirty="0" smtClean="0"/>
              <a:t>day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5400" dirty="0" smtClean="0"/>
              <a:t>W</a:t>
            </a:r>
            <a:r>
              <a:rPr lang="en-US" sz="5400" dirty="0" smtClean="0">
                <a:solidFill>
                  <a:srgbClr val="FF0000"/>
                </a:solidFill>
              </a:rPr>
              <a:t>e</a:t>
            </a:r>
            <a:r>
              <a:rPr lang="en-US" sz="5400" dirty="0" smtClean="0"/>
              <a:t>dn</a:t>
            </a:r>
            <a:r>
              <a:rPr lang="en-US" sz="5400" dirty="0" smtClean="0">
                <a:solidFill>
                  <a:srgbClr val="FF0000"/>
                </a:solidFill>
              </a:rPr>
              <a:t>es</a:t>
            </a:r>
            <a:r>
              <a:rPr lang="en-US" sz="5400" dirty="0" smtClean="0"/>
              <a:t>day </a:t>
            </a:r>
            <a:endParaRPr lang="ru-RU" sz="5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 smtClean="0"/>
              <a:t>4. T</a:t>
            </a:r>
            <a:r>
              <a:rPr lang="en-US" sz="4800" dirty="0" smtClean="0">
                <a:solidFill>
                  <a:srgbClr val="FF0000"/>
                </a:solidFill>
              </a:rPr>
              <a:t>hu</a:t>
            </a:r>
            <a:r>
              <a:rPr lang="en-US" sz="4800" dirty="0" smtClean="0"/>
              <a:t>r</a:t>
            </a:r>
            <a:r>
              <a:rPr lang="en-US" sz="4800" dirty="0" smtClean="0">
                <a:solidFill>
                  <a:srgbClr val="FF0000"/>
                </a:solidFill>
              </a:rPr>
              <a:t>s</a:t>
            </a:r>
            <a:r>
              <a:rPr lang="en-US" sz="4800" dirty="0" smtClean="0"/>
              <a:t>day</a:t>
            </a:r>
          </a:p>
          <a:p>
            <a:pPr marL="0" indent="0">
              <a:buNone/>
            </a:pPr>
            <a:r>
              <a:rPr lang="en-US" sz="4800" dirty="0" smtClean="0"/>
              <a:t>5. </a:t>
            </a:r>
            <a:r>
              <a:rPr lang="en-US" sz="4800" dirty="0" smtClean="0">
                <a:solidFill>
                  <a:srgbClr val="FF0000"/>
                </a:solidFill>
              </a:rPr>
              <a:t>F</a:t>
            </a:r>
            <a:r>
              <a:rPr lang="en-US" sz="4800" dirty="0" smtClean="0"/>
              <a:t>ri</a:t>
            </a:r>
            <a:r>
              <a:rPr lang="en-US" sz="4800" dirty="0" smtClean="0">
                <a:solidFill>
                  <a:srgbClr val="FF0000"/>
                </a:solidFill>
              </a:rPr>
              <a:t>d</a:t>
            </a:r>
            <a:r>
              <a:rPr lang="en-US" sz="4800" dirty="0" smtClean="0"/>
              <a:t>ay</a:t>
            </a:r>
          </a:p>
          <a:p>
            <a:pPr marL="0" indent="0">
              <a:buNone/>
            </a:pPr>
            <a:r>
              <a:rPr lang="en-US" sz="4800" dirty="0" smtClean="0"/>
              <a:t>6. S</a:t>
            </a:r>
            <a:r>
              <a:rPr lang="en-US" sz="4800" dirty="0" smtClean="0">
                <a:solidFill>
                  <a:srgbClr val="FF0000"/>
                </a:solidFill>
              </a:rPr>
              <a:t>a</a:t>
            </a:r>
            <a:r>
              <a:rPr lang="en-US" sz="4800" dirty="0" smtClean="0"/>
              <a:t>t</a:t>
            </a:r>
            <a:r>
              <a:rPr lang="en-US" sz="4800" dirty="0" smtClean="0">
                <a:solidFill>
                  <a:srgbClr val="FF0000"/>
                </a:solidFill>
              </a:rPr>
              <a:t>u</a:t>
            </a:r>
            <a:r>
              <a:rPr lang="en-US" sz="4800" dirty="0" smtClean="0"/>
              <a:t>rday</a:t>
            </a:r>
          </a:p>
          <a:p>
            <a:pPr marL="0" indent="0">
              <a:buNone/>
            </a:pPr>
            <a:r>
              <a:rPr lang="en-US" sz="4800" dirty="0" smtClean="0"/>
              <a:t>7. </a:t>
            </a:r>
            <a:r>
              <a:rPr lang="en-US" sz="4800" dirty="0" smtClean="0">
                <a:solidFill>
                  <a:srgbClr val="FF0000"/>
                </a:solidFill>
              </a:rPr>
              <a:t>Su</a:t>
            </a:r>
            <a:r>
              <a:rPr lang="en-US" sz="4800" dirty="0" smtClean="0"/>
              <a:t>nday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3897299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Letter C</a:t>
            </a:r>
            <a:endParaRPr lang="ru-RU" sz="6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81514110"/>
              </p:ext>
            </p:extLst>
          </p:nvPr>
        </p:nvGraphicFramePr>
        <p:xfrm>
          <a:off x="581192" y="1715956"/>
          <a:ext cx="1102995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1291"/>
                <a:gridCol w="1985290"/>
                <a:gridCol w="3426719"/>
                <a:gridCol w="367665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 c</a:t>
                      </a:r>
                      <a:endParaRPr lang="ru-RU" sz="4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/>
                        <a:t>ck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/>
                        <a:t>ch</a:t>
                      </a:r>
                      <a:endParaRPr lang="ru-RU" sz="4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4400" baseline="0" dirty="0" smtClean="0"/>
                        <a:t>|k| </a:t>
                      </a:r>
                      <a:endParaRPr lang="ru-RU" sz="4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400" dirty="0" smtClean="0"/>
                        <a:t>|s|</a:t>
                      </a:r>
                      <a:r>
                        <a:rPr lang="ru-RU" sz="4400" dirty="0" smtClean="0"/>
                        <a:t> </a:t>
                      </a:r>
                      <a:r>
                        <a:rPr lang="ru-RU" sz="2400" dirty="0" smtClean="0"/>
                        <a:t>перед</a:t>
                      </a:r>
                      <a:r>
                        <a:rPr lang="en-US" sz="4400" dirty="0" smtClean="0"/>
                        <a:t> </a:t>
                      </a:r>
                      <a:r>
                        <a:rPr lang="en-US" sz="4400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4400" dirty="0" smtClean="0">
                          <a:solidFill>
                            <a:srgbClr val="FF0000"/>
                          </a:solidFill>
                        </a:rPr>
                        <a:t>, e, y</a:t>
                      </a:r>
                      <a:r>
                        <a:rPr lang="ru-RU" sz="4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ru-RU" sz="4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|k|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|t∫|</a:t>
                      </a:r>
                      <a:endParaRPr lang="ru-RU" sz="4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Carrot</a:t>
                      </a:r>
                    </a:p>
                    <a:p>
                      <a:pPr algn="ctr"/>
                      <a:r>
                        <a:rPr lang="en-US" sz="4400" dirty="0" smtClean="0"/>
                        <a:t>Cooker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Ric</a:t>
                      </a:r>
                      <a:r>
                        <a:rPr lang="en-US" sz="4400" u="none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  <a:p>
                      <a:pPr algn="ctr"/>
                      <a:r>
                        <a:rPr lang="en-US" sz="4400" u="none" dirty="0" smtClean="0">
                          <a:solidFill>
                            <a:schemeClr val="tx1"/>
                          </a:solidFill>
                        </a:rPr>
                        <a:t>Mic</a:t>
                      </a:r>
                      <a:r>
                        <a:rPr lang="en-US" sz="4400" u="none" dirty="0" smtClean="0">
                          <a:solidFill>
                            <a:srgbClr val="FF0000"/>
                          </a:solidFill>
                        </a:rPr>
                        <a:t>e </a:t>
                      </a:r>
                    </a:p>
                    <a:p>
                      <a:pPr algn="ctr"/>
                      <a:r>
                        <a:rPr lang="en-US" sz="4400" u="none" dirty="0" smtClean="0">
                          <a:solidFill>
                            <a:schemeClr val="tx1"/>
                          </a:solidFill>
                        </a:rPr>
                        <a:t>Penc</a:t>
                      </a:r>
                      <a:r>
                        <a:rPr lang="en-US" sz="4400" u="none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4400" u="none" dirty="0" smtClean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Sock</a:t>
                      </a:r>
                    </a:p>
                    <a:p>
                      <a:pPr algn="ctr"/>
                      <a:r>
                        <a:rPr lang="en-US" sz="4400" dirty="0" smtClean="0"/>
                        <a:t>Lock</a:t>
                      </a:r>
                    </a:p>
                    <a:p>
                      <a:pPr algn="ctr"/>
                      <a:r>
                        <a:rPr lang="en-US" sz="4400" dirty="0" smtClean="0"/>
                        <a:t>Duck 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Children</a:t>
                      </a:r>
                    </a:p>
                    <a:p>
                      <a:pPr algn="ctr"/>
                      <a:r>
                        <a:rPr lang="en-US" sz="4400" dirty="0" smtClean="0"/>
                        <a:t>Child</a:t>
                      </a:r>
                    </a:p>
                    <a:p>
                      <a:pPr algn="ctr"/>
                      <a:r>
                        <a:rPr lang="en-US" sz="4400" dirty="0" smtClean="0"/>
                        <a:t>Chips </a:t>
                      </a:r>
                      <a:endParaRPr lang="ru-RU" sz="4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0341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Have a shower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811" y="2103538"/>
            <a:ext cx="5123713" cy="4113662"/>
          </a:xfrm>
        </p:spPr>
      </p:pic>
      <p:grpSp>
        <p:nvGrpSpPr>
          <p:cNvPr id="8" name="Группа 7"/>
          <p:cNvGrpSpPr/>
          <p:nvPr/>
        </p:nvGrpSpPr>
        <p:grpSpPr>
          <a:xfrm>
            <a:off x="5688255" y="2803504"/>
            <a:ext cx="6503745" cy="4054496"/>
            <a:chOff x="5586091" y="2271876"/>
            <a:chExt cx="6503745" cy="405449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768874" y="2271876"/>
              <a:ext cx="6320962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8000" b="0" cap="none" spc="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In the morning</a:t>
              </a:r>
              <a:endParaRPr lang="ru-RU" sz="8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86091" y="3304434"/>
              <a:ext cx="3021938" cy="3021938"/>
            </a:xfrm>
            <a:prstGeom prst="rect">
              <a:avLst/>
            </a:prstGeom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0785" y="3473182"/>
            <a:ext cx="1790023" cy="178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3302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Have breakfast</a:t>
            </a:r>
            <a:endParaRPr lang="ru-RU" sz="5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4917" y="1964460"/>
            <a:ext cx="4537627" cy="45376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621" y="1960584"/>
            <a:ext cx="4537627" cy="4537627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5768874" y="2271876"/>
            <a:ext cx="6320962" cy="3741485"/>
            <a:chOff x="5768874" y="2271876"/>
            <a:chExt cx="6320962" cy="374148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768874" y="2271876"/>
              <a:ext cx="6320962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8000" b="0" cap="none" spc="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In the morning</a:t>
              </a:r>
              <a:endParaRPr lang="ru-RU" sz="8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41003" y="2991423"/>
              <a:ext cx="3021938" cy="3021938"/>
            </a:xfrm>
            <a:prstGeom prst="rect">
              <a:avLst/>
            </a:prstGeom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0785" y="3473182"/>
            <a:ext cx="1790023" cy="178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8245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Have lunch</a:t>
            </a:r>
            <a:endParaRPr lang="ru-RU" sz="6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045" y="2484873"/>
            <a:ext cx="5402749" cy="3001527"/>
          </a:xfrm>
        </p:spPr>
      </p:pic>
      <p:grpSp>
        <p:nvGrpSpPr>
          <p:cNvPr id="7" name="Группа 6"/>
          <p:cNvGrpSpPr/>
          <p:nvPr/>
        </p:nvGrpSpPr>
        <p:grpSpPr>
          <a:xfrm>
            <a:off x="6039474" y="2362028"/>
            <a:ext cx="6011582" cy="3706517"/>
            <a:chOff x="6039474" y="2362028"/>
            <a:chExt cx="6011582" cy="370651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39474" y="2362028"/>
              <a:ext cx="6011582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0" cap="none" spc="0" dirty="0" smtClean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In</a:t>
              </a:r>
              <a:r>
                <a:rPr lang="en-US" sz="6600" b="0" cap="none" spc="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the afternoon </a:t>
              </a:r>
              <a:endParaRPr lang="ru-RU" sz="6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085777" y="3262196"/>
              <a:ext cx="2717460" cy="28063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093596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Listen to music</a:t>
            </a:r>
            <a:endParaRPr lang="ru-RU" sz="60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192" y="2684206"/>
            <a:ext cx="5286945" cy="3510532"/>
          </a:xfrm>
        </p:spPr>
      </p:pic>
      <p:grpSp>
        <p:nvGrpSpPr>
          <p:cNvPr id="6" name="Группа 5"/>
          <p:cNvGrpSpPr/>
          <p:nvPr/>
        </p:nvGrpSpPr>
        <p:grpSpPr>
          <a:xfrm>
            <a:off x="6039474" y="2362028"/>
            <a:ext cx="6011582" cy="3706517"/>
            <a:chOff x="6039474" y="2362028"/>
            <a:chExt cx="6011582" cy="370651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039474" y="2362028"/>
              <a:ext cx="6011582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0" cap="none" spc="0" dirty="0" smtClean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In</a:t>
              </a:r>
              <a:r>
                <a:rPr lang="en-US" sz="6600" b="0" cap="none" spc="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the afternoon </a:t>
              </a:r>
              <a:endParaRPr lang="ru-RU" sz="6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085777" y="3262196"/>
              <a:ext cx="2717460" cy="28063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854980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Visit my friend</a:t>
            </a:r>
            <a:endParaRPr lang="ru-RU" sz="7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2" y="2636618"/>
            <a:ext cx="4068081" cy="3192751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5383529" y="2439301"/>
            <a:ext cx="6241645" cy="3612210"/>
            <a:chOff x="5383529" y="2439301"/>
            <a:chExt cx="6241645" cy="361221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383529" y="2439301"/>
              <a:ext cx="6241645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8000" b="0" cap="none" spc="0" dirty="0" smtClean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In</a:t>
              </a:r>
              <a:r>
                <a:rPr lang="en-US" sz="8000" b="0" cap="none" spc="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the evening </a:t>
              </a:r>
              <a:endParaRPr lang="ru-RU" sz="8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371545" y="3557397"/>
              <a:ext cx="2558066" cy="24941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602514712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64</TotalTime>
  <Words>129</Words>
  <Application>Microsoft Office PowerPoint</Application>
  <PresentationFormat>Произвольный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Дивиденд</vt:lpstr>
      <vt:lpstr>On Sundays!</vt:lpstr>
      <vt:lpstr>Write</vt:lpstr>
      <vt:lpstr>Check yourself</vt:lpstr>
      <vt:lpstr>Letter C</vt:lpstr>
      <vt:lpstr>Have a shower</vt:lpstr>
      <vt:lpstr>Have breakfast</vt:lpstr>
      <vt:lpstr>Have lunch</vt:lpstr>
      <vt:lpstr>Listen to music</vt:lpstr>
      <vt:lpstr>Visit my friend</vt:lpstr>
      <vt:lpstr>Have supper</vt:lpstr>
      <vt:lpstr>Go to bed</vt:lpstr>
      <vt:lpstr>Watch a video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Sundays!</dc:title>
  <dc:creator>Marina Bukreeva</dc:creator>
  <cp:lastModifiedBy>User</cp:lastModifiedBy>
  <cp:revision>7</cp:revision>
  <dcterms:created xsi:type="dcterms:W3CDTF">2016-05-05T13:40:48Z</dcterms:created>
  <dcterms:modified xsi:type="dcterms:W3CDTF">2016-05-10T05:08:42Z</dcterms:modified>
</cp:coreProperties>
</file>