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1" r:id="rId22"/>
    <p:sldId id="278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628800"/>
            <a:ext cx="6048672" cy="2592288"/>
          </a:xfrm>
        </p:spPr>
        <p:txBody>
          <a:bodyPr>
            <a:noAutofit/>
          </a:bodyPr>
          <a:lstStyle/>
          <a:p>
            <a:pPr algn="ctr"/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Организация профилактической работы с семьями обучающихся </a:t>
            </a:r>
            <a:b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МБОУ «Тигильская СОШ», находящихся </a:t>
            </a:r>
            <a:b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социально-опасном </a:t>
            </a:r>
            <a:r>
              <a:rPr lang="ru-RU" sz="3200" b="0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положении </a:t>
            </a:r>
            <a:endParaRPr lang="ru-RU" sz="2550" b="0" dirty="0">
              <a:solidFill>
                <a:schemeClr val="bg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517232"/>
            <a:ext cx="4419600" cy="93610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Социальный педагог </a:t>
            </a:r>
          </a:p>
          <a:p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МБОУ «Тигильская СОШ» </a:t>
            </a:r>
          </a:p>
          <a:p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Кутова Наталья Анатольевна</a:t>
            </a:r>
            <a:endParaRPr lang="ru-RU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0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Признаки социального неблагополучия у обучающегося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Утомленный, сонный вид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Санитарно-гигиеническая запущенность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Склонность к обморокам, головокружению вследствие постоянного недоедания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Неумеренный аппетит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Задержка роста, отставание в речевом, моторном развитии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Привлечение внимания любым способом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Чрезмерная потребность в ласке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Проявление агрессии и импульсивности, которые сменяются апатией и подавленным состоянием 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Проблемы во взаимоотношениях со сверстниками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обучении </a:t>
            </a:r>
            <a:r>
              <a:rPr lang="ru-RU" sz="2400" dirty="0"/>
              <a:t>	</a:t>
            </a:r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446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ризнаки Физического насилия в семье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Боязливость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ребенка 		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пальца,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раскачивание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Боязнь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идти домой 	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Жестокое обращение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животными 	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тремлении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скрыть причину травм </a:t>
            </a:r>
            <a:r>
              <a:rPr lang="ru-RU" sz="3600" dirty="0"/>
              <a:t>	</a:t>
            </a:r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4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Этапы работы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МБОУ «Тигильская СОШ»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семьёй, находящейся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социально опасном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положении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(СОП).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Раннее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выявление семей, находящихся в СОП и формирование банка данных. 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этап.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классного руководителя по работе  с  семьёй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СОП.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рассматривается на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Управляющем совете.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Школьный Совет по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профилактики правонарушений несовершеннолетних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 профилактический учет семьи в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МБОУ «Тигильская СОШ»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и организация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коррекционно-реабилитационной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работы по улучшению ситуации в семье.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6 этап. </a:t>
            </a:r>
            <a:r>
              <a:rPr lang="ru-RU" sz="2400" dirty="0">
                <a:latin typeface="Times New Roman"/>
                <a:ea typeface="Times New Roman"/>
              </a:rPr>
              <a:t>Представление на  комиссию по делам несовершеннолетних и защите их </a:t>
            </a:r>
            <a:r>
              <a:rPr lang="ru-RU" sz="2400" dirty="0" smtClean="0">
                <a:latin typeface="Times New Roman"/>
                <a:ea typeface="Times New Roman"/>
              </a:rPr>
              <a:t>прав.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Уведомление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различных служб района занимающихся профилактической работой с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семьями. </a:t>
            </a:r>
            <a:endParaRPr lang="ru-RU" sz="2800" dirty="0"/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Раннее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выявление семей, находящихся в СОП и формирование банка данных.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целью раннего выявления неблагополучных семей, проживающих на территории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МБОУ «Тигильская СОШ»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начале каждого учебного года социальный педагог на основе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социального паспорта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класса составляет социальный паспорт школы, в который вносятся все семьи группы риска. В дальнейшем эти семьи всегда находятся под пристальным контролем.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эффективная форма работы с семьей - это индивидуальная. К индивидуальным формам работы относятся: беседы с родителями, законными представителями, рекомендации и консультации, посещение семьи, анкетирование, диагностика, выявление и учет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 этап.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Работа классного руководителя по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работе  с  семьёй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СОП: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обеспечивает связь образовательного учреждения с семьей;</a:t>
            </a: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устанавливает контакт с родителями (иными законными представителями) обучающихся;</a:t>
            </a: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консультирует родителей (иных законных представителей) по вопросам воспитания и обучения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детей через специалистов МБОУ «Тигильская СОШ»;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организует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классе образовательно-воспитательное пространство, оптимальное для развития положительного потенциала каждого обучающегося;</a:t>
            </a: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изучает индивидуальные особенности обучающихся и их динамику;</a:t>
            </a: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изучает и анализирует степень удовлетворенности участников образовательного процесса жизнедеятельности классного коллектива, образовательного учреждения.</a:t>
            </a: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контролирует посещаемость учебных занятий и успеваемость каждого обучающегося;</a:t>
            </a:r>
          </a:p>
          <a:p>
            <a:pPr lvl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анализирует условия и причины негативных проявлений в среде обучающихся класса и определяет меры по поддержке педагогической помощи и поддержке семей данной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категории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dirty="0"/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этап. Семья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рассматривается 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Управляющем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совете</a:t>
            </a:r>
          </a:p>
          <a:p>
            <a:pPr marL="0" indent="53975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Классный руководитель рассказывает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 результатах проделанной индивидуальной профилактической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работе с семьей СОП.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/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9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4 этап. Школьный Совет по профилактики правонарушений несовершеннолетних.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Классный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руководитель предоставляет документацию на семью: акт обследования условий проживания, представление на семью, характеристику несовершеннолетнего, табель успеваемости и посещаемости и информацию о проделанной работе с семьей.</a:t>
            </a:r>
          </a:p>
          <a:p>
            <a:pPr marL="0" indent="0">
              <a:buNone/>
            </a:pPr>
            <a:endParaRPr lang="ru-RU" sz="2800" b="1" dirty="0"/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7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 этап.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внутришкольный учет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семьи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СОП в МБОУ «Тигильская СОШ»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организация коррекционно-реабилитационной работы по улучшению ситуации в семье.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 постановке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внутришкольный учет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принимается в соответствии с положением «Совета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профилактики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правонарушений несовершеннолетних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МБОУ «Тигильская  СОШ».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9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устранения неблагополучия в семье  школой проводится целенаправленная работа с родителями. Основной  задачей является обеспечение эффективной помощи семье в вопросах успешной социальной адаптации детей и подростков.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протяжении работы с семьей решаются следующие задачи: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помощь родителям в решении проблем, возникающих в процессе воспитания и обучения;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оказывать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помощь родителям в развитии индивидуальных особенностей их ребенка;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координировать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учебную помощь родителей их детям;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выявлять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воспитательные возможности родителей и вовлекать их в жизнь классных коллективов;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помощь родителям в решении возникающих проблем;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уклад жизни и традиции семей учеников;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организовывать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психолого-педагогическое просвещение родителей;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оказывать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помощь в разрешении конфликтных ситуаций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работе с семьями можно выделить основные направления работы: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проверка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жилищно-бытовых условий семьи;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информации о семье, выявление причин неблагополучия;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плана работы с семьей;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консультаций, лекций  для родителей;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 социально-психологической, посреднической и правовой помощи;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отслеживание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успеваемости и посещаемости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неблагополучных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досуговой занятости детей из данных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категорий семей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 внеурочное время  и  во время каникул;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помощь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организации трудовой занятости подростков во время летних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каникул (с 14 лет).</a:t>
            </a:r>
          </a:p>
          <a:p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Жизнь </a:t>
            </a:r>
            <a:r>
              <a:rPr lang="ru-RU" sz="40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любого человека начинается с </a:t>
            </a:r>
            <a:r>
              <a:rPr lang="ru-RU" sz="60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семьи. </a:t>
            </a:r>
            <a:endParaRPr lang="ru-RU" sz="600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40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 идеально похожих людей, так нет </a:t>
            </a:r>
            <a:r>
              <a:rPr lang="ru-RU" sz="40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совершенно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идентичных 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семей.</a:t>
            </a:r>
            <a:endParaRPr lang="ru-RU" sz="40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356992"/>
            <a:ext cx="4578813" cy="314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4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критерий оценки эффективности индивидуальной профилактической работы с семьей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улучшение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положения и качества жизни ребенка;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устранение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причин неблагополучия;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расширение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возможностей защиты права на жизнь, на достойную жизнь, на здоровье и образование.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Оценка эффективности работы с семьей: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проблем семьи тем целям, задачам и направлениям работы, которые определил социальный педагог.</a:t>
            </a: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позитивной динамики ситуации может включать следующие показатели: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жизни семьи доведен до средних показателей (родители пытаются вести нормальный образ жизни, улучшилась бытовая обстановка в семье);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родители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проявляют заботу о детях;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посещают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общеобразовательное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учреждение;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уменьшилось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потребление родителями алкогольных напитков;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поддерживает контакт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общеобразовательным учреждением;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социальном окружении появились другие значимые взрослые (родственники, близкие знакомые), помощь которых семья принимает и позитивно настроена на взаимодействие с ними;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позитивно принимает помощь и социальные контакты с лицами, осуществляющими патронаж.</a:t>
            </a: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600" dirty="0"/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5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Социальный педагог формирует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индивидуальную карту профилактического сопровождения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в которой отражается совместная работа классного руководителя, социального педагога, педагога-психолога (в настоящее время данная работа не проводится в связи с  отсутствием специалиста), заместителя директора Учреждения по воспитательной работе.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6 этап. </a:t>
            </a:r>
            <a:r>
              <a:rPr lang="ru-RU" sz="3200" b="1" dirty="0">
                <a:latin typeface="Times New Roman"/>
                <a:ea typeface="Times New Roman"/>
              </a:rPr>
              <a:t>Представление на  комиссию по делам несовершеннолетних и защите их прав.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Уведомление различных служб района занимающихся профилактической работой с семьями. </a:t>
            </a:r>
            <a:endParaRPr lang="ru-RU" sz="3200" b="1" dirty="0"/>
          </a:p>
          <a:p>
            <a:pPr marL="0" indent="0" algn="just">
              <a:buNone/>
              <a:defRPr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Совместная работа со специалистами этих служб.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5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764704"/>
            <a:ext cx="878497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Рассмотрев проблему семей, находящихся в социальном опасном положении или в трудной жизненной ситуации, изучив имеющуюся литературу,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специалисты МБОУ «Тигильская СОШ» отобрали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своей работы наиболее эффективные формы и методы работы.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Наиболее эффективной формой работы с семьёй, находящейся  в социально опасном положении или в трудной жизненной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ситуации – это индивидуальная форма. Помощь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семьёй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диагностика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патронаж, беседы, оказание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психолого-педагогической помощи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А также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поняли,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какую бы работу с семьёй, находящейся в социально опасном положении  или в трудной жизненной ситуации 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делали,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получения положительного результата её надо проводить в системе. Процесс должен быть непрерывным. Ослабление контроля над жизнью детей из этих семей может привести к необратимым последствиям, так как чаще всего дети из таких семей вынуждены ступить на путь правонарушений и преступлений, порой для самоутверждения, а порой для выживания, оставшись один на один с окружающим их жестоким миром.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0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504000">
              <a:spcBef>
                <a:spcPts val="0"/>
              </a:spcBef>
              <a:buNone/>
            </a:pPr>
            <a:endParaRPr lang="ru-RU" sz="235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r>
              <a:rPr lang="ru-RU" sz="235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235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предмет изучения разных социальных наук. В каждой даётся своё определение данному понятию. </a:t>
            </a: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r>
              <a:rPr lang="ru-RU" sz="235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35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точки зрения </a:t>
            </a:r>
            <a:r>
              <a:rPr lang="ru-RU" sz="2350" b="1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социологии</a:t>
            </a:r>
            <a:r>
              <a:rPr lang="ru-RU" sz="235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это группа людей, связанная кровным родством и брачными узами. </a:t>
            </a: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r>
              <a:rPr lang="ru-RU" sz="2350" b="1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Юридическая </a:t>
            </a:r>
            <a:r>
              <a:rPr lang="ru-RU" sz="2350" b="1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наука </a:t>
            </a:r>
            <a:r>
              <a:rPr lang="ru-RU" sz="235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дополняет данное определение и говорит, что семья является объединением нескольких совместно проживающих лиц, которые связаны между собой правовыми отношениями, определённым кругом обязанностей, возникающих после заключения брака и вступления в родство. </a:t>
            </a: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r>
              <a:rPr lang="ru-RU" sz="2350" b="1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350" b="1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педагогике и в психологии </a:t>
            </a:r>
            <a:r>
              <a:rPr lang="ru-RU" sz="235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делает упор на личные взаимоотношения членов семьи и разных поколений, на воспитательную и социальную роль представителей старшего поколения в развитии младших участников общественной группы. </a:t>
            </a: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endParaRPr lang="ru-RU" sz="235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04000" algn="just">
              <a:spcBef>
                <a:spcPts val="0"/>
              </a:spcBef>
              <a:buNone/>
            </a:pPr>
            <a:r>
              <a:rPr lang="ru-RU" sz="235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Данное </a:t>
            </a:r>
            <a:r>
              <a:rPr lang="ru-RU" sz="235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 многогранное. Но каждое определение подтверждает, что это малая группа, ячейка общества, в которой люди связаны между собой определёнными отношениями</a:t>
            </a:r>
            <a:r>
              <a:rPr lang="ru-RU" sz="235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35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1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sz="3600" dirty="0" smtClean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b="1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3600" b="1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НАХОДЯЩАЯСЯ В СОЦИАЛЬНО ОПАСНОМ </a:t>
            </a:r>
            <a:r>
              <a:rPr lang="ru-RU" sz="3600" b="1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ПОЛОЖЕНИИ - </a:t>
            </a:r>
            <a:r>
              <a:rPr lang="ru-RU" sz="3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семья</a:t>
            </a:r>
            <a:r>
              <a:rPr lang="ru-RU" sz="36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имеющая детей, находящихся в социально опасном положении, а также семья, где родители или иные законные представители несовершеннолетних не исполняют своих обязанностей по их воспитанию, обучению и (или) содержанию и (или) отрицательно влияют на их поведение либо жестоко обращаются с ними (по ФЗ №120 от </a:t>
            </a:r>
            <a:r>
              <a:rPr lang="ru-RU" sz="3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24.06.1999 </a:t>
            </a:r>
            <a:r>
              <a:rPr lang="ru-RU" sz="36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основах системы профилактики безнадзорности и правонарушений несовершеннолетних</a:t>
            </a:r>
            <a:r>
              <a:rPr lang="ru-RU" sz="3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36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5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критериями при определении семей этой категории являются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неисполнение родителями своих обязанностей по обеспечению детей (отсутствие у детей необходимой одежды, регулярного питания, несоблюдение санитарно-гигиенических условий);</a:t>
            </a:r>
          </a:p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отсутствие условий для воспитания детей (отсутствие работы у родителей, жилья и др.)</a:t>
            </a:r>
          </a:p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вовлечение детей в противоправные действия (попрошайничество, проституция и т.д.);</a:t>
            </a:r>
          </a:p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жестокое обращение с людьми со стороны родителей;</a:t>
            </a:r>
          </a:p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отсутствие контроля над воспитанием и обучением детей (отсутствие связи со школой, невнимание родителей к успеваемости ребенка);</a:t>
            </a:r>
          </a:p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семьи, в которых дети совершили преступление или правонарушение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ru-RU" altLang="ru-RU" sz="32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семей, находящихся в социально опасном положении: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 marL="182563" lvl="0" indent="-182563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конфликтная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наиболее распространённый тип (до 60% от числа всех семей категории), с преобладанием конфронтационного стиля отношений;</a:t>
            </a:r>
          </a:p>
          <a:p>
            <a:pPr marL="182563" lvl="0" indent="-182563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аморальная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характеризующая забвением всяких моральных и этнических норм; конфликтную и аморальную семьи объединяет то обстоятельство, что положение в них оказывается в прямой зависимости от внутрисемейных отношений, а воспитательный фактор приобретает значение производного;</a:t>
            </a:r>
          </a:p>
          <a:p>
            <a:pPr marL="182563" lvl="0" indent="-182563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педагогически несостоятельная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с низким уровнем общей и отсутствием психолого-педагогической культуры; характеризуется не только ошибками и дефектами в воспитании детей, но и нежеланием что-либо изменять и исправлять в содержании и методах воспитания: такая семья сознательно или невольно настраивает ребенка на неподчинение общественным нормам и требованиям, на конфронтацию с лидером.</a:t>
            </a:r>
          </a:p>
          <a:p>
            <a:pPr marL="182563" lvl="0" indent="-182563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асоциальная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в ней дети с ранних лет находятся в обстановке пренебрежения к общепринятым социальным и моральным нормам, воспринимают навыки отклоняющегося и противоправного поведения.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ru-RU" altLang="ru-RU" sz="32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Семьёй, находящейся в социально опасном положении, может стать любая семья, так как существует ряд социальных проблем: трудные материальные условия, отсутствие рабочих мест, конфликты между супругами и многое другое. Ближе к этой ступени, конечно же, стоят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семьи группы риска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34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Семьи группы риска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это семьи, члены которой  уязвимы вследствие складывающихся обстоятельств или могут понести ущерб от определённых социальных воздействий социального характера</a:t>
            </a:r>
            <a:r>
              <a:rPr lang="ru-RU" sz="3600" dirty="0"/>
              <a:t>.</a:t>
            </a:r>
            <a:endParaRPr lang="ru-RU" altLang="ru-RU" sz="34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65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65618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760640"/>
          </a:xfrm>
        </p:spPr>
        <p:txBody>
          <a:bodyPr>
            <a:noAutofit/>
          </a:bodyPr>
          <a:lstStyle/>
          <a:p>
            <a:pPr marL="0" indent="355600" algn="just">
              <a:buNone/>
              <a:defRPr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 таким семьям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относятся: малообеспеченные;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неполные семьи;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многодетные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матери-одиночки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 семьи, имеющие детей инвалидов; родители, страдающие психическим расстройством, умственной отсталостью; семьи, имеющие детей под опекой или попечительством. 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None/>
              <a:defRPr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Эти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семьи требуют большого внимания со стороны школы. И задача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специалистов,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как можно раньше начать профилактическую работу с этой категорией семей, чтобы они не переступили ту грань, которая приведет их к неблагополучию. </a:t>
            </a:r>
            <a:endParaRPr lang="ru-RU" alt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57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1565</Words>
  <Application>Microsoft Office PowerPoint</Application>
  <PresentationFormat>Экран (4:3)</PresentationFormat>
  <Paragraphs>156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                                      Организация профилактической работы с семьями обучающихся  в МБОУ «Тигильская СОШ», находящихся  в социально-опасном положении </vt:lpstr>
      <vt:lpstr>Презентация PowerPoint</vt:lpstr>
      <vt:lpstr>Презентация PowerPoint</vt:lpstr>
      <vt:lpstr>Презентация PowerPoint</vt:lpstr>
      <vt:lpstr>         Основными критериями при определении семей этой категории являются </vt:lpstr>
      <vt:lpstr>         Типы семей, находящихся в социально опасном положении: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Организация профилактической работы с семьями обучающихся  в МБОУ «Тигильская СОШ» находящихся  в социально - опасном положении </dc:title>
  <dc:creator>соцпедагог</dc:creator>
  <cp:lastModifiedBy>Ольга</cp:lastModifiedBy>
  <cp:revision>46</cp:revision>
  <dcterms:created xsi:type="dcterms:W3CDTF">2016-03-23T00:13:39Z</dcterms:created>
  <dcterms:modified xsi:type="dcterms:W3CDTF">2016-03-25T14:49:50Z</dcterms:modified>
</cp:coreProperties>
</file>